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</p:sldIdLst>
  <p:sldSz cx="9906000" cy="6858000" type="A4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スタイル (中間)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92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1"/>
            </a:lvl1pPr>
            <a:lvl2pPr marL="457181" indent="0" algn="ctr">
              <a:buNone/>
              <a:defRPr sz="2000"/>
            </a:lvl2pPr>
            <a:lvl3pPr marL="914362" indent="0" algn="ctr">
              <a:buNone/>
              <a:defRPr sz="1800"/>
            </a:lvl3pPr>
            <a:lvl4pPr marL="1371543" indent="0" algn="ctr">
              <a:buNone/>
              <a:defRPr sz="1600"/>
            </a:lvl4pPr>
            <a:lvl5pPr marL="1828723" indent="0" algn="ctr">
              <a:buNone/>
              <a:defRPr sz="1600"/>
            </a:lvl5pPr>
            <a:lvl6pPr marL="2285905" indent="0" algn="ctr">
              <a:buNone/>
              <a:defRPr sz="1600"/>
            </a:lvl6pPr>
            <a:lvl7pPr marL="2743085" indent="0" algn="ctr">
              <a:buNone/>
              <a:defRPr sz="1600"/>
            </a:lvl7pPr>
            <a:lvl8pPr marL="3200266" indent="0" algn="ctr">
              <a:buNone/>
              <a:defRPr sz="1600"/>
            </a:lvl8pPr>
            <a:lvl9pPr marL="3657446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848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497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</p:spPr>
        <p:txBody>
          <a:bodyPr/>
          <a:lstStyle>
            <a:lvl1pPr marL="0" indent="0">
              <a:buNone/>
              <a:defRPr sz="2401">
                <a:solidFill>
                  <a:schemeClr val="tx1"/>
                </a:solidFill>
              </a:defRPr>
            </a:lvl1pPr>
            <a:lvl2pPr marL="45718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7822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187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6"/>
            <a:ext cx="4190702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4208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8036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694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401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8563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81" indent="0">
              <a:buNone/>
              <a:defRPr sz="2799"/>
            </a:lvl2pPr>
            <a:lvl3pPr marL="914362" indent="0">
              <a:buNone/>
              <a:defRPr sz="2401"/>
            </a:lvl3pPr>
            <a:lvl4pPr marL="1371543" indent="0">
              <a:buNone/>
              <a:defRPr sz="2000"/>
            </a:lvl4pPr>
            <a:lvl5pPr marL="1828723" indent="0">
              <a:buNone/>
              <a:defRPr sz="2000"/>
            </a:lvl5pPr>
            <a:lvl6pPr marL="2285905" indent="0">
              <a:buNone/>
              <a:defRPr sz="2000"/>
            </a:lvl6pPr>
            <a:lvl7pPr marL="2743085" indent="0">
              <a:buNone/>
              <a:defRPr sz="2000"/>
            </a:lvl7pPr>
            <a:lvl8pPr marL="3200266" indent="0">
              <a:buNone/>
              <a:defRPr sz="2000"/>
            </a:lvl8pPr>
            <a:lvl9pPr marL="3657446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59979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7772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956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5213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362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1" indent="-228591" algn="l" defTabSz="91436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771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1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4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2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A1D45-1D96-1335-C040-81DF97E61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4C268375-1B97-FCE0-B129-E6736D86BAA4}"/>
              </a:ext>
            </a:extLst>
          </p:cNvPr>
          <p:cNvSpPr txBox="1"/>
          <p:nvPr/>
        </p:nvSpPr>
        <p:spPr>
          <a:xfrm>
            <a:off x="2544418" y="358933"/>
            <a:ext cx="66525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200" b="1" dirty="0">
                <a:latin typeface="Arial Black" panose="020B0A04020102020204" pitchFamily="34" charset="0"/>
              </a:rPr>
              <a:t>Bonding film</a:t>
            </a:r>
            <a:r>
              <a:rPr kumimoji="1" lang="ja-JP" altLang="en-US" sz="3200" b="1" dirty="0">
                <a:latin typeface="Arial Black" panose="020B0A04020102020204" pitchFamily="34" charset="0"/>
              </a:rPr>
              <a:t>（接合膜）</a:t>
            </a:r>
            <a:endParaRPr kumimoji="1" lang="ja-JP" altLang="en-US" sz="2400" b="1" dirty="0">
              <a:latin typeface="Arial Black" panose="020B0A04020102020204" pitchFamily="34" charset="0"/>
            </a:endParaRPr>
          </a:p>
        </p:txBody>
      </p:sp>
      <p:sp>
        <p:nvSpPr>
          <p:cNvPr id="3" name="直角三角形 2">
            <a:extLst>
              <a:ext uri="{FF2B5EF4-FFF2-40B4-BE49-F238E27FC236}">
                <a16:creationId xmlns:a16="http://schemas.microsoft.com/office/drawing/2014/main" id="{E17BF163-6C7E-AD80-B7A5-BC2C3446C7EC}"/>
              </a:ext>
            </a:extLst>
          </p:cNvPr>
          <p:cNvSpPr/>
          <p:nvPr/>
        </p:nvSpPr>
        <p:spPr>
          <a:xfrm rot="5400000">
            <a:off x="148106" y="160985"/>
            <a:ext cx="1030310" cy="1017432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直角三角形 3">
            <a:extLst>
              <a:ext uri="{FF2B5EF4-FFF2-40B4-BE49-F238E27FC236}">
                <a16:creationId xmlns:a16="http://schemas.microsoft.com/office/drawing/2014/main" id="{F4AE8237-A8A7-D3EC-D9EE-4C5E3E904D08}"/>
              </a:ext>
            </a:extLst>
          </p:cNvPr>
          <p:cNvSpPr/>
          <p:nvPr/>
        </p:nvSpPr>
        <p:spPr>
          <a:xfrm rot="16200000">
            <a:off x="8729729" y="5694608"/>
            <a:ext cx="1023871" cy="1045336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0FC4D490-6D04-F804-357E-1A811F6AA67F}"/>
              </a:ext>
            </a:extLst>
          </p:cNvPr>
          <p:cNvSpPr/>
          <p:nvPr/>
        </p:nvSpPr>
        <p:spPr>
          <a:xfrm>
            <a:off x="128788" y="154548"/>
            <a:ext cx="9633398" cy="6555346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正方形/長方形 5">
            <a:extLst>
              <a:ext uri="{FF2B5EF4-FFF2-40B4-BE49-F238E27FC236}">
                <a16:creationId xmlns:a16="http://schemas.microsoft.com/office/drawing/2014/main" id="{9FA9F2EE-06E9-C0BB-819A-6C8E560BE83C}"/>
              </a:ext>
            </a:extLst>
          </p:cNvPr>
          <p:cNvSpPr/>
          <p:nvPr/>
        </p:nvSpPr>
        <p:spPr>
          <a:xfrm>
            <a:off x="969234" y="1826247"/>
            <a:ext cx="3775046" cy="228180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正方形/長方形 6">
            <a:extLst>
              <a:ext uri="{FF2B5EF4-FFF2-40B4-BE49-F238E27FC236}">
                <a16:creationId xmlns:a16="http://schemas.microsoft.com/office/drawing/2014/main" id="{20EDA1F2-9307-332E-3D8C-53BD7F314AC8}"/>
              </a:ext>
            </a:extLst>
          </p:cNvPr>
          <p:cNvSpPr/>
          <p:nvPr/>
        </p:nvSpPr>
        <p:spPr>
          <a:xfrm>
            <a:off x="5734180" y="4040941"/>
            <a:ext cx="2794447" cy="1862356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図 7">
            <a:extLst>
              <a:ext uri="{FF2B5EF4-FFF2-40B4-BE49-F238E27FC236}">
                <a16:creationId xmlns:a16="http://schemas.microsoft.com/office/drawing/2014/main" id="{B5F61228-9E45-1FF8-0632-EE1869236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0381" y="4262710"/>
            <a:ext cx="2388124" cy="1414505"/>
          </a:xfrm>
          <a:prstGeom prst="rect">
            <a:avLst/>
          </a:prstGeom>
        </p:spPr>
      </p:pic>
      <p:sp>
        <p:nvSpPr>
          <p:cNvPr id="9" name="正方形/長方形 8">
            <a:extLst>
              <a:ext uri="{FF2B5EF4-FFF2-40B4-BE49-F238E27FC236}">
                <a16:creationId xmlns:a16="http://schemas.microsoft.com/office/drawing/2014/main" id="{2FC0C837-5194-BACE-5686-530008EFDFB9}"/>
              </a:ext>
            </a:extLst>
          </p:cNvPr>
          <p:cNvSpPr/>
          <p:nvPr/>
        </p:nvSpPr>
        <p:spPr>
          <a:xfrm>
            <a:off x="5675457" y="1985638"/>
            <a:ext cx="2907492" cy="1778317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720FC737-66F8-3399-3B23-2F4718F244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9434" y="2192744"/>
            <a:ext cx="2513391" cy="1357499"/>
          </a:xfrm>
          <a:prstGeom prst="rect">
            <a:avLst/>
          </a:prstGeom>
        </p:spPr>
      </p:pic>
      <p:pic>
        <p:nvPicPr>
          <p:cNvPr id="11" name="図 10">
            <a:extLst>
              <a:ext uri="{FF2B5EF4-FFF2-40B4-BE49-F238E27FC236}">
                <a16:creationId xmlns:a16="http://schemas.microsoft.com/office/drawing/2014/main" id="{DB9D6F29-D9E0-3634-6EEC-AC77F2BAF3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641" y="2082386"/>
            <a:ext cx="3350154" cy="1784429"/>
          </a:xfrm>
          <a:prstGeom prst="rect">
            <a:avLst/>
          </a:prstGeom>
        </p:spPr>
      </p:pic>
      <p:sp>
        <p:nvSpPr>
          <p:cNvPr id="12" name="正方形/長方形 11">
            <a:extLst>
              <a:ext uri="{FF2B5EF4-FFF2-40B4-BE49-F238E27FC236}">
                <a16:creationId xmlns:a16="http://schemas.microsoft.com/office/drawing/2014/main" id="{663762F6-D702-F9BE-05E6-27950BCC047E}"/>
              </a:ext>
            </a:extLst>
          </p:cNvPr>
          <p:cNvSpPr/>
          <p:nvPr/>
        </p:nvSpPr>
        <p:spPr>
          <a:xfrm>
            <a:off x="3833157" y="2597951"/>
            <a:ext cx="340754" cy="301178"/>
          </a:xfrm>
          <a:prstGeom prst="rect">
            <a:avLst/>
          </a:prstGeom>
          <a:noFill/>
          <a:ln w="254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正方形/長方形 12">
            <a:extLst>
              <a:ext uri="{FF2B5EF4-FFF2-40B4-BE49-F238E27FC236}">
                <a16:creationId xmlns:a16="http://schemas.microsoft.com/office/drawing/2014/main" id="{8AA25A70-8207-9CC4-C4A3-138BE0E04EE5}"/>
              </a:ext>
            </a:extLst>
          </p:cNvPr>
          <p:cNvSpPr/>
          <p:nvPr/>
        </p:nvSpPr>
        <p:spPr>
          <a:xfrm>
            <a:off x="5495717" y="1665445"/>
            <a:ext cx="3223032" cy="4463358"/>
          </a:xfrm>
          <a:prstGeom prst="rect">
            <a:avLst/>
          </a:prstGeom>
          <a:noFill/>
          <a:ln w="254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4" name="直線コネクタ 13">
            <a:extLst>
              <a:ext uri="{FF2B5EF4-FFF2-40B4-BE49-F238E27FC236}">
                <a16:creationId xmlns:a16="http://schemas.microsoft.com/office/drawing/2014/main" id="{AAEDE9F3-439F-79C9-1F76-81400D5359E6}"/>
              </a:ext>
            </a:extLst>
          </p:cNvPr>
          <p:cNvCxnSpPr/>
          <p:nvPr/>
        </p:nvCxnSpPr>
        <p:spPr>
          <a:xfrm flipV="1">
            <a:off x="4182964" y="1683551"/>
            <a:ext cx="1312753" cy="887240"/>
          </a:xfrm>
          <a:prstGeom prst="line">
            <a:avLst/>
          </a:prstGeom>
          <a:ln w="254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コネクタ 14">
            <a:extLst>
              <a:ext uri="{FF2B5EF4-FFF2-40B4-BE49-F238E27FC236}">
                <a16:creationId xmlns:a16="http://schemas.microsoft.com/office/drawing/2014/main" id="{41FEBD80-191A-0E9D-568D-2FA0A6E1A3A9}"/>
              </a:ext>
            </a:extLst>
          </p:cNvPr>
          <p:cNvCxnSpPr>
            <a:cxnSpLocks/>
          </p:cNvCxnSpPr>
          <p:nvPr/>
        </p:nvCxnSpPr>
        <p:spPr>
          <a:xfrm>
            <a:off x="4164857" y="2887662"/>
            <a:ext cx="1312753" cy="3232087"/>
          </a:xfrm>
          <a:prstGeom prst="line">
            <a:avLst/>
          </a:prstGeom>
          <a:ln w="254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C55C5C7E-1CD4-99D8-D896-25594BE27DE0}"/>
              </a:ext>
            </a:extLst>
          </p:cNvPr>
          <p:cNvSpPr txBox="1"/>
          <p:nvPr/>
        </p:nvSpPr>
        <p:spPr>
          <a:xfrm>
            <a:off x="964599" y="4543168"/>
            <a:ext cx="38300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・</a:t>
            </a:r>
            <a:r>
              <a:rPr kumimoji="1" lang="en-US" altLang="ja-JP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Low particles</a:t>
            </a:r>
          </a:p>
          <a:p>
            <a:r>
              <a:rPr kumimoji="1" lang="ja-JP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・</a:t>
            </a:r>
            <a:r>
              <a:rPr kumimoji="1" lang="en-US" altLang="ja-JP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Low temperature</a:t>
            </a:r>
          </a:p>
          <a:p>
            <a:r>
              <a:rPr kumimoji="1" lang="ja-JP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・</a:t>
            </a:r>
            <a:r>
              <a:rPr kumimoji="1" lang="en-US" altLang="ja-JP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Composition adjustment</a:t>
            </a:r>
            <a:endParaRPr kumimoji="1" lang="ja-JP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7" name="矢印: 下 16">
            <a:extLst>
              <a:ext uri="{FF2B5EF4-FFF2-40B4-BE49-F238E27FC236}">
                <a16:creationId xmlns:a16="http://schemas.microsoft.com/office/drawing/2014/main" id="{36484DF7-05C3-555D-D32D-18E04950D526}"/>
              </a:ext>
            </a:extLst>
          </p:cNvPr>
          <p:cNvSpPr/>
          <p:nvPr/>
        </p:nvSpPr>
        <p:spPr>
          <a:xfrm rot="5400000">
            <a:off x="5071449" y="4204526"/>
            <a:ext cx="264253" cy="1539381"/>
          </a:xfrm>
          <a:prstGeom prst="down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8" name="直線コネクタ 17">
            <a:extLst>
              <a:ext uri="{FF2B5EF4-FFF2-40B4-BE49-F238E27FC236}">
                <a16:creationId xmlns:a16="http://schemas.microsoft.com/office/drawing/2014/main" id="{D1C2E856-1EC3-B223-004A-FB2DB095566F}"/>
              </a:ext>
            </a:extLst>
          </p:cNvPr>
          <p:cNvCxnSpPr/>
          <p:nvPr/>
        </p:nvCxnSpPr>
        <p:spPr>
          <a:xfrm>
            <a:off x="689113" y="1046922"/>
            <a:ext cx="8428382" cy="0"/>
          </a:xfrm>
          <a:prstGeom prst="line">
            <a:avLst/>
          </a:prstGeom>
          <a:ln w="63500" cmpd="dbl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491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2598</TotalTime>
  <Words>15</Words>
  <Application>Microsoft Office PowerPoint</Application>
  <PresentationFormat>A4 210 x 297 mm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泰広 城下</cp:lastModifiedBy>
  <cp:revision>145</cp:revision>
  <cp:lastPrinted>2026-09-08T07:13:03Z</cp:lastPrinted>
  <dcterms:created xsi:type="dcterms:W3CDTF">2022-07-05T09:11:24Z</dcterms:created>
  <dcterms:modified xsi:type="dcterms:W3CDTF">2026-09-11T04:24:23Z</dcterms:modified>
</cp:coreProperties>
</file>