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3234603" y="318057"/>
            <a:ext cx="3436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Gap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 </a:t>
            </a:r>
            <a:r>
              <a:rPr kumimoji="1" lang="en-US" altLang="ja-JP" sz="3200" b="1" dirty="0">
                <a:latin typeface="Arial Black" panose="020B0A04020102020204" pitchFamily="34" charset="0"/>
              </a:rPr>
              <a:t>fill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（埋込）</a:t>
            </a:r>
            <a:endParaRPr kumimoji="1" lang="ja-JP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2">
            <a:extLst>
              <a:ext uri="{FF2B5EF4-FFF2-40B4-BE49-F238E27FC236}">
                <a16:creationId xmlns:a16="http://schemas.microsoft.com/office/drawing/2014/main" id="{4C7A33F1-AF66-93D1-6C2D-3B3E49617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520" y="2348008"/>
            <a:ext cx="3392437" cy="2583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フッター プレースホルダ 4">
            <a:extLst>
              <a:ext uri="{FF2B5EF4-FFF2-40B4-BE49-F238E27FC236}">
                <a16:creationId xmlns:a16="http://schemas.microsoft.com/office/drawing/2014/main" id="{139C639B-E45E-F1B7-C26F-CBC42A022F0F}"/>
              </a:ext>
            </a:extLst>
          </p:cNvPr>
          <p:cNvSpPr txBox="1">
            <a:spLocks noGrp="1"/>
          </p:cNvSpPr>
          <p:nvPr/>
        </p:nvSpPr>
        <p:spPr bwMode="auto">
          <a:xfrm>
            <a:off x="6281530" y="5106717"/>
            <a:ext cx="2446545" cy="358775"/>
          </a:xfrm>
          <a:prstGeom prst="rect">
            <a:avLst/>
          </a:prstGeom>
          <a:noFill/>
          <a:ln>
            <a:noFill/>
          </a:ln>
        </p:spPr>
        <p:txBody>
          <a:bodyPr lIns="91430" tIns="45715" rIns="91430" bIns="45715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0" lang="en-US" altLang="ja-JP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L/S=260/280nm</a:t>
            </a:r>
          </a:p>
        </p:txBody>
      </p:sp>
      <p:sp>
        <p:nvSpPr>
          <p:cNvPr id="8" name="フッター プレースホルダ 4">
            <a:extLst>
              <a:ext uri="{FF2B5EF4-FFF2-40B4-BE49-F238E27FC236}">
                <a16:creationId xmlns:a16="http://schemas.microsoft.com/office/drawing/2014/main" id="{48177F59-2DD4-BE16-C2AB-196745373055}"/>
              </a:ext>
            </a:extLst>
          </p:cNvPr>
          <p:cNvSpPr txBox="1">
            <a:spLocks noGrp="1"/>
          </p:cNvSpPr>
          <p:nvPr/>
        </p:nvSpPr>
        <p:spPr bwMode="auto">
          <a:xfrm>
            <a:off x="5890311" y="1932463"/>
            <a:ext cx="2541142" cy="358775"/>
          </a:xfrm>
          <a:prstGeom prst="rect">
            <a:avLst/>
          </a:prstGeom>
          <a:noFill/>
          <a:ln>
            <a:noFill/>
          </a:ln>
        </p:spPr>
        <p:txBody>
          <a:bodyPr lIns="91430" tIns="45715" rIns="91430" bIns="45715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0"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SiO2</a:t>
            </a:r>
            <a:r>
              <a:rPr kumimoji="0" lang="ja-JP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埋込みと平坦化</a:t>
            </a:r>
            <a:endParaRPr kumimoji="0"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68DB25F9-BDD5-C239-351F-77900FB0B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181" y="2452504"/>
            <a:ext cx="3229204" cy="2490558"/>
          </a:xfrm>
          <a:prstGeom prst="rect">
            <a:avLst/>
          </a:prstGeom>
        </p:spPr>
      </p:pic>
      <p:sp>
        <p:nvSpPr>
          <p:cNvPr id="12" name="フッター プレースホルダ 4">
            <a:extLst>
              <a:ext uri="{FF2B5EF4-FFF2-40B4-BE49-F238E27FC236}">
                <a16:creationId xmlns:a16="http://schemas.microsoft.com/office/drawing/2014/main" id="{4895F2E5-8524-805C-AD25-369ED1FC9F34}"/>
              </a:ext>
            </a:extLst>
          </p:cNvPr>
          <p:cNvSpPr txBox="1">
            <a:spLocks noGrp="1"/>
          </p:cNvSpPr>
          <p:nvPr/>
        </p:nvSpPr>
        <p:spPr bwMode="auto">
          <a:xfrm>
            <a:off x="987006" y="1919210"/>
            <a:ext cx="3333201" cy="358775"/>
          </a:xfrm>
          <a:prstGeom prst="rect">
            <a:avLst/>
          </a:prstGeom>
          <a:noFill/>
          <a:ln>
            <a:noFill/>
          </a:ln>
        </p:spPr>
        <p:txBody>
          <a:bodyPr lIns="91430" tIns="45715" rIns="91430" bIns="45715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ctr" defTabSz="914400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0" lang="ja-JP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大サイズトレンチの</a:t>
            </a:r>
            <a:r>
              <a:rPr kumimoji="0"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SiO2</a:t>
            </a:r>
            <a:r>
              <a:rPr kumimoji="0" lang="ja-JP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埋込</a:t>
            </a:r>
            <a:endParaRPr kumimoji="0"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フッター プレースホルダ 4">
            <a:extLst>
              <a:ext uri="{FF2B5EF4-FFF2-40B4-BE49-F238E27FC236}">
                <a16:creationId xmlns:a16="http://schemas.microsoft.com/office/drawing/2014/main" id="{6921E20C-233A-6F6A-31E9-474718F1D505}"/>
              </a:ext>
            </a:extLst>
          </p:cNvPr>
          <p:cNvSpPr txBox="1">
            <a:spLocks noGrp="1"/>
          </p:cNvSpPr>
          <p:nvPr/>
        </p:nvSpPr>
        <p:spPr bwMode="auto">
          <a:xfrm>
            <a:off x="1603513" y="5119970"/>
            <a:ext cx="2446545" cy="358775"/>
          </a:xfrm>
          <a:prstGeom prst="rect">
            <a:avLst/>
          </a:prstGeom>
          <a:noFill/>
          <a:ln>
            <a:noFill/>
          </a:ln>
        </p:spPr>
        <p:txBody>
          <a:bodyPr lIns="91430" tIns="45715" rIns="91430" bIns="45715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defTabSz="914400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0" lang="ja-JP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深さ：</a:t>
            </a:r>
            <a:r>
              <a:rPr kumimoji="0" lang="en-US" altLang="ja-JP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18μm</a:t>
            </a:r>
            <a:r>
              <a:rPr kumimoji="0" lang="ja-JP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、幅：</a:t>
            </a:r>
            <a:r>
              <a:rPr kumimoji="0" lang="en-US" altLang="ja-JP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50μm</a:t>
            </a:r>
          </a:p>
        </p:txBody>
      </p:sp>
      <p:cxnSp>
        <p:nvCxnSpPr>
          <p:cNvPr id="9" name="直線コネクタ 8">
            <a:extLst>
              <a:ext uri="{FF2B5EF4-FFF2-40B4-BE49-F238E27FC236}">
                <a16:creationId xmlns:a16="http://schemas.microsoft.com/office/drawing/2014/main" id="{49F4858D-AC18-22B0-A91C-C5C31D60F080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2588</TotalTime>
  <Words>28</Words>
  <Application>Microsoft Office PowerPoint</Application>
  <PresentationFormat>A4 210 x 297 mm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メイリオ</vt:lpstr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143</cp:revision>
  <cp:lastPrinted>2026-09-08T07:13:03Z</cp:lastPrinted>
  <dcterms:created xsi:type="dcterms:W3CDTF">2022-07-05T09:11:24Z</dcterms:created>
  <dcterms:modified xsi:type="dcterms:W3CDTF">2026-09-11T04:13:43Z</dcterms:modified>
</cp:coreProperties>
</file>