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1621621" y="319174"/>
            <a:ext cx="7323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HDP-CVD</a:t>
            </a:r>
            <a:r>
              <a:rPr kumimoji="1" lang="ja-JP" altLang="en-US" sz="2400" b="1" dirty="0">
                <a:latin typeface="Arial Black" panose="020B0A04020102020204" pitchFamily="34" charset="0"/>
              </a:rPr>
              <a:t>（</a:t>
            </a:r>
            <a:r>
              <a:rPr kumimoji="1" lang="en-US" altLang="ja-JP" sz="2400" b="1" dirty="0">
                <a:latin typeface="Arial Black" panose="020B0A04020102020204" pitchFamily="34" charset="0"/>
              </a:rPr>
              <a:t>High-density Plasma</a:t>
            </a:r>
            <a:r>
              <a:rPr kumimoji="1" lang="ja-JP" altLang="en-US" sz="2400" b="1" dirty="0">
                <a:latin typeface="Arial Black" panose="020B0A04020102020204" pitchFamily="34" charset="0"/>
              </a:rPr>
              <a:t> </a:t>
            </a:r>
            <a:r>
              <a:rPr kumimoji="1" lang="en-US" altLang="ja-JP" sz="2400" b="1" dirty="0">
                <a:latin typeface="Arial Black" panose="020B0A04020102020204" pitchFamily="34" charset="0"/>
              </a:rPr>
              <a:t>CVD</a:t>
            </a:r>
            <a:r>
              <a:rPr kumimoji="1" lang="ja-JP" altLang="en-US" sz="2400" b="1" dirty="0">
                <a:latin typeface="Arial Black" panose="020B0A04020102020204" pitchFamily="34" charset="0"/>
              </a:rPr>
              <a:t>）</a:t>
            </a: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28" name="表 27">
            <a:extLst>
              <a:ext uri="{FF2B5EF4-FFF2-40B4-BE49-F238E27FC236}">
                <a16:creationId xmlns:a16="http://schemas.microsoft.com/office/drawing/2014/main" id="{88C847F3-4CDC-57A6-338B-FC05970F6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698008"/>
              </p:ext>
            </p:extLst>
          </p:nvPr>
        </p:nvGraphicFramePr>
        <p:xfrm>
          <a:off x="2152341" y="4334862"/>
          <a:ext cx="4810836" cy="18516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057936">
                  <a:extLst>
                    <a:ext uri="{9D8B030D-6E8A-4147-A177-3AD203B41FA5}">
                      <a16:colId xmlns:a16="http://schemas.microsoft.com/office/drawing/2014/main" val="3409861701"/>
                    </a:ext>
                  </a:extLst>
                </a:gridCol>
                <a:gridCol w="2752900">
                  <a:extLst>
                    <a:ext uri="{9D8B030D-6E8A-4147-A177-3AD203B41FA5}">
                      <a16:colId xmlns:a16="http://schemas.microsoft.com/office/drawing/2014/main" val="3660779936"/>
                    </a:ext>
                  </a:extLst>
                </a:gridCol>
              </a:tblGrid>
              <a:tr h="2795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Item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Contents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192856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Plasma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Source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ICP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13.56MHz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543360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Stage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RF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Bias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（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13.56MHz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）、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Heater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7355912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Gas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SiH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O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CH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 err="1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Ar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、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NF</a:t>
                      </a:r>
                      <a:r>
                        <a:rPr kumimoji="1" lang="en-US" altLang="ja-JP" sz="8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80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832515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Wafer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size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φ300mm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023150"/>
                  </a:ext>
                </a:extLst>
              </a:tr>
              <a:tr h="27955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Film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deposition</a:t>
                      </a: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rate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1" lang="ja-JP" altLang="en-US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～</a:t>
                      </a:r>
                      <a:r>
                        <a:rPr kumimoji="1" lang="en-US" altLang="ja-JP" sz="1050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ea"/>
                          <a:ea typeface="+mn-ea"/>
                        </a:rPr>
                        <a:t>300nm/min</a:t>
                      </a:r>
                      <a:endParaRPr kumimoji="1" lang="ja-JP" altLang="en-US" sz="1050" b="1" dirty="0">
                        <a:solidFill>
                          <a:schemeClr val="bg2">
                            <a:lumMod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864237"/>
                  </a:ext>
                </a:extLst>
              </a:tr>
            </a:tbl>
          </a:graphicData>
        </a:graphic>
      </p:graphicFrame>
      <p:pic>
        <p:nvPicPr>
          <p:cNvPr id="29" name="図 28">
            <a:extLst>
              <a:ext uri="{FF2B5EF4-FFF2-40B4-BE49-F238E27FC236}">
                <a16:creationId xmlns:a16="http://schemas.microsoft.com/office/drawing/2014/main" id="{D2D9AAC0-4FAC-6EC0-95A0-AF845CB79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273" y="1485737"/>
            <a:ext cx="3274563" cy="2306857"/>
          </a:xfrm>
          <a:prstGeom prst="rect">
            <a:avLst/>
          </a:prstGeo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7EE5DFB3-C22B-E5EE-D696-A0B5558290BD}"/>
              </a:ext>
            </a:extLst>
          </p:cNvPr>
          <p:cNvSpPr txBox="1"/>
          <p:nvPr/>
        </p:nvSpPr>
        <p:spPr>
          <a:xfrm>
            <a:off x="5000738" y="1756195"/>
            <a:ext cx="15803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>
                <a:latin typeface="Arial Black" panose="020B0A04020102020204" pitchFamily="34" charset="0"/>
              </a:rPr>
              <a:t>【</a:t>
            </a:r>
            <a:r>
              <a:rPr kumimoji="1" lang="ja-JP" altLang="en-US" sz="2000" b="1" dirty="0">
                <a:latin typeface="Arial Black" panose="020B0A04020102020204" pitchFamily="34" charset="0"/>
              </a:rPr>
              <a:t>用途</a:t>
            </a:r>
            <a:r>
              <a:rPr kumimoji="1" lang="en-US" altLang="ja-JP" sz="2000" b="1" dirty="0">
                <a:latin typeface="Arial Black" panose="020B0A04020102020204" pitchFamily="34" charset="0"/>
              </a:rPr>
              <a:t>】</a:t>
            </a:r>
            <a:endParaRPr kumimoji="1" lang="ja-JP" altLang="en-US" sz="2000" b="1" dirty="0">
              <a:latin typeface="Arial Black" panose="020B0A04020102020204" pitchFamily="34" charset="0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4E866CE9-2317-0137-BF0B-9FC7FDD48F88}"/>
              </a:ext>
            </a:extLst>
          </p:cNvPr>
          <p:cNvSpPr txBox="1"/>
          <p:nvPr/>
        </p:nvSpPr>
        <p:spPr>
          <a:xfrm>
            <a:off x="6082563" y="1678922"/>
            <a:ext cx="3022801" cy="190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1600" b="1" dirty="0">
                <a:latin typeface="Arial Black" panose="020B0A04020102020204" pitchFamily="34" charset="0"/>
              </a:rPr>
              <a:t>・半導体</a:t>
            </a:r>
            <a:endParaRPr kumimoji="1" lang="en-US" altLang="ja-JP" sz="1600" b="1" dirty="0">
              <a:latin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1600" b="1" dirty="0">
                <a:latin typeface="Arial Black" panose="020B0A04020102020204" pitchFamily="34" charset="0"/>
              </a:rPr>
              <a:t>・ディスプレイ</a:t>
            </a:r>
            <a:endParaRPr kumimoji="1" lang="en-US" altLang="ja-JP" sz="1600" b="1" dirty="0">
              <a:latin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1600" b="1" dirty="0">
                <a:latin typeface="Arial Black" panose="020B0A04020102020204" pitchFamily="34" charset="0"/>
              </a:rPr>
              <a:t>・太陽電池</a:t>
            </a:r>
            <a:endParaRPr kumimoji="1" lang="en-US" altLang="ja-JP" sz="1600" b="1" dirty="0">
              <a:latin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1600" b="1" dirty="0">
                <a:latin typeface="Arial Black" panose="020B0A04020102020204" pitchFamily="34" charset="0"/>
              </a:rPr>
              <a:t>・センサー</a:t>
            </a:r>
            <a:endParaRPr kumimoji="1" lang="en-US" altLang="ja-JP" sz="1600" b="1" dirty="0">
              <a:latin typeface="Arial Black" panose="020B0A04020102020204" pitchFamily="34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sz="1600" b="1" dirty="0">
                <a:latin typeface="Arial Black" panose="020B0A04020102020204" pitchFamily="34" charset="0"/>
              </a:rPr>
              <a:t>・電子部品</a:t>
            </a:r>
            <a:endParaRPr kumimoji="1" lang="en-US" altLang="ja-JP" sz="1600" b="1" dirty="0">
              <a:latin typeface="Arial Black" panose="020B0A04020102020204" pitchFamily="34" charset="0"/>
            </a:endParaRPr>
          </a:p>
        </p:txBody>
      </p:sp>
      <p:cxnSp>
        <p:nvCxnSpPr>
          <p:cNvPr id="8" name="直線コネクタ 7">
            <a:extLst>
              <a:ext uri="{FF2B5EF4-FFF2-40B4-BE49-F238E27FC236}">
                <a16:creationId xmlns:a16="http://schemas.microsoft.com/office/drawing/2014/main" id="{16E2B6E3-6909-F3B7-0542-D29C26F29D77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2577</TotalTime>
  <Words>62</Words>
  <Application>Microsoft Office PowerPoint</Application>
  <PresentationFormat>A4 210 x 297 mm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136</cp:revision>
  <cp:lastPrinted>2026-09-08T07:13:03Z</cp:lastPrinted>
  <dcterms:created xsi:type="dcterms:W3CDTF">2022-07-05T09:11:24Z</dcterms:created>
  <dcterms:modified xsi:type="dcterms:W3CDTF">2026-09-11T04:14:35Z</dcterms:modified>
</cp:coreProperties>
</file>