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2986594" y="319176"/>
            <a:ext cx="5269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dirty="0">
                <a:latin typeface="Arial Black" panose="020B0A04020102020204" pitchFamily="34" charset="0"/>
              </a:rPr>
              <a:t>低温成膜（</a:t>
            </a:r>
            <a:r>
              <a:rPr kumimoji="1" lang="en-US" altLang="ja-JP" sz="3200" b="1" dirty="0">
                <a:latin typeface="Arial Black" panose="020B0A04020102020204" pitchFamily="34" charset="0"/>
              </a:rPr>
              <a:t>HDP-CVD</a:t>
            </a:r>
            <a:r>
              <a:rPr kumimoji="1" lang="ja-JP" altLang="en-US" sz="3200" b="1" dirty="0">
                <a:latin typeface="Arial Black" panose="020B0A04020102020204" pitchFamily="34" charset="0"/>
              </a:rPr>
              <a:t>）</a:t>
            </a:r>
            <a:endParaRPr kumimoji="1" lang="ja-JP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28" name="表 27">
            <a:extLst>
              <a:ext uri="{FF2B5EF4-FFF2-40B4-BE49-F238E27FC236}">
                <a16:creationId xmlns:a16="http://schemas.microsoft.com/office/drawing/2014/main" id="{88C847F3-4CDC-57A6-338B-FC05970F6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9243153"/>
              </p:ext>
            </p:extLst>
          </p:nvPr>
        </p:nvGraphicFramePr>
        <p:xfrm>
          <a:off x="2422425" y="4455251"/>
          <a:ext cx="4810836" cy="18516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057936">
                  <a:extLst>
                    <a:ext uri="{9D8B030D-6E8A-4147-A177-3AD203B41FA5}">
                      <a16:colId xmlns:a16="http://schemas.microsoft.com/office/drawing/2014/main" val="3409861701"/>
                    </a:ext>
                  </a:extLst>
                </a:gridCol>
                <a:gridCol w="2752900">
                  <a:extLst>
                    <a:ext uri="{9D8B030D-6E8A-4147-A177-3AD203B41FA5}">
                      <a16:colId xmlns:a16="http://schemas.microsoft.com/office/drawing/2014/main" val="3660779936"/>
                    </a:ext>
                  </a:extLst>
                </a:gridCol>
              </a:tblGrid>
              <a:tr h="2795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Item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Contents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0192856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Plasma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Source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ICP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（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13.56MHz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6543360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Stage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RF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Bias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（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13.56MHz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）、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Heater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7355912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Gas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SiH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O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N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NH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CH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Ar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NF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8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1832515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Wafer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size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φ150mm×25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、～□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800mm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023150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Film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deposition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rate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300nm/min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864237"/>
                  </a:ext>
                </a:extLst>
              </a:tr>
            </a:tbl>
          </a:graphicData>
        </a:graphic>
      </p:graphicFrame>
      <p:pic>
        <p:nvPicPr>
          <p:cNvPr id="32" name="図 31">
            <a:extLst>
              <a:ext uri="{FF2B5EF4-FFF2-40B4-BE49-F238E27FC236}">
                <a16:creationId xmlns:a16="http://schemas.microsoft.com/office/drawing/2014/main" id="{D83C66AC-0154-33B7-0246-4B287A79D0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5944" y="1651118"/>
            <a:ext cx="3028774" cy="2240728"/>
          </a:xfrm>
          <a:prstGeom prst="rect">
            <a:avLst/>
          </a:prstGeom>
        </p:spPr>
      </p:pic>
      <p:pic>
        <p:nvPicPr>
          <p:cNvPr id="33" name="図 32">
            <a:extLst>
              <a:ext uri="{FF2B5EF4-FFF2-40B4-BE49-F238E27FC236}">
                <a16:creationId xmlns:a16="http://schemas.microsoft.com/office/drawing/2014/main" id="{F842E0A8-F4B1-0753-312D-3668F291F7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913" y="1581267"/>
            <a:ext cx="2449116" cy="2262984"/>
          </a:xfrm>
          <a:prstGeom prst="rect">
            <a:avLst/>
          </a:prstGeom>
        </p:spPr>
      </p:pic>
      <p:cxnSp>
        <p:nvCxnSpPr>
          <p:cNvPr id="6" name="直線コネクタ 5">
            <a:extLst>
              <a:ext uri="{FF2B5EF4-FFF2-40B4-BE49-F238E27FC236}">
                <a16:creationId xmlns:a16="http://schemas.microsoft.com/office/drawing/2014/main" id="{D45DBC8D-E5E1-CA5A-C6D6-E047B7BC2AC0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2578</TotalTime>
  <Words>53</Words>
  <Application>Microsoft Office PowerPoint</Application>
  <PresentationFormat>A4 210 x 297 mm</PresentationFormat>
  <Paragraphs>13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139</cp:revision>
  <cp:lastPrinted>2026-09-08T07:13:03Z</cp:lastPrinted>
  <dcterms:created xsi:type="dcterms:W3CDTF">2022-07-05T09:11:24Z</dcterms:created>
  <dcterms:modified xsi:type="dcterms:W3CDTF">2026-09-11T04:24:57Z</dcterms:modified>
</cp:coreProperties>
</file>