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71" r:id="rId2"/>
  </p:sldIdLst>
  <p:sldSz cx="9906000" cy="6858000" type="A4"/>
  <p:notesSz cx="9866313" cy="67357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99CC"/>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7AC3CCA-C797-4891-BE02-D94E43425B78}" styleName="スタイル (中間)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5" autoAdjust="0"/>
    <p:restoredTop sz="94660"/>
  </p:normalViewPr>
  <p:slideViewPr>
    <p:cSldViewPr snapToGrid="0">
      <p:cViewPr varScale="1">
        <p:scale>
          <a:sx n="72" d="100"/>
          <a:sy n="72" d="100"/>
        </p:scale>
        <p:origin x="1092" y="7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ja-JP" altLang="en-US"/>
              <a:t>マスター タイトルの書式設定</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1"/>
            </a:lvl1pPr>
            <a:lvl2pPr marL="457181" indent="0" algn="ctr">
              <a:buNone/>
              <a:defRPr sz="2000"/>
            </a:lvl2pPr>
            <a:lvl3pPr marL="914362" indent="0" algn="ctr">
              <a:buNone/>
              <a:defRPr sz="1800"/>
            </a:lvl3pPr>
            <a:lvl4pPr marL="1371543" indent="0" algn="ctr">
              <a:buNone/>
              <a:defRPr sz="1600"/>
            </a:lvl4pPr>
            <a:lvl5pPr marL="1828723" indent="0" algn="ctr">
              <a:buNone/>
              <a:defRPr sz="1600"/>
            </a:lvl5pPr>
            <a:lvl6pPr marL="2285905" indent="0" algn="ctr">
              <a:buNone/>
              <a:defRPr sz="1600"/>
            </a:lvl6pPr>
            <a:lvl7pPr marL="2743085" indent="0" algn="ctr">
              <a:buNone/>
              <a:defRPr sz="1600"/>
            </a:lvl7pPr>
            <a:lvl8pPr marL="3200266" indent="0" algn="ctr">
              <a:buNone/>
              <a:defRPr sz="1600"/>
            </a:lvl8pPr>
            <a:lvl9pPr marL="3657446" indent="0" algn="ctr">
              <a:buNone/>
              <a:defRPr sz="16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4484837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2364976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75881" y="1709740"/>
            <a:ext cx="8543925" cy="2852737"/>
          </a:xfrm>
        </p:spPr>
        <p:txBody>
          <a:bodyPr anchor="b"/>
          <a:lstStyle>
            <a:lvl1pPr>
              <a:defRPr sz="60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675881" y="4589466"/>
            <a:ext cx="8543925" cy="1500187"/>
          </a:xfrm>
        </p:spPr>
        <p:txBody>
          <a:bodyPr/>
          <a:lstStyle>
            <a:lvl1pPr marL="0" indent="0">
              <a:buNone/>
              <a:defRPr sz="2401">
                <a:solidFill>
                  <a:schemeClr val="tx1"/>
                </a:solidFill>
              </a:defRPr>
            </a:lvl1pPr>
            <a:lvl2pPr marL="457181" indent="0">
              <a:buNone/>
              <a:defRPr sz="2000">
                <a:solidFill>
                  <a:schemeClr val="tx1">
                    <a:tint val="75000"/>
                  </a:schemeClr>
                </a:solidFill>
              </a:defRPr>
            </a:lvl2pPr>
            <a:lvl3pPr marL="914362" indent="0">
              <a:buNone/>
              <a:defRPr sz="1800">
                <a:solidFill>
                  <a:schemeClr val="tx1">
                    <a:tint val="75000"/>
                  </a:schemeClr>
                </a:solidFill>
              </a:defRPr>
            </a:lvl3pPr>
            <a:lvl4pPr marL="1371543" indent="0">
              <a:buNone/>
              <a:defRPr sz="1600">
                <a:solidFill>
                  <a:schemeClr val="tx1">
                    <a:tint val="75000"/>
                  </a:schemeClr>
                </a:solidFill>
              </a:defRPr>
            </a:lvl4pPr>
            <a:lvl5pPr marL="1828723" indent="0">
              <a:buNone/>
              <a:defRPr sz="1600">
                <a:solidFill>
                  <a:schemeClr val="tx1">
                    <a:tint val="75000"/>
                  </a:schemeClr>
                </a:solidFill>
              </a:defRPr>
            </a:lvl5pPr>
            <a:lvl6pPr marL="2285905" indent="0">
              <a:buNone/>
              <a:defRPr sz="1600">
                <a:solidFill>
                  <a:schemeClr val="tx1">
                    <a:tint val="75000"/>
                  </a:schemeClr>
                </a:solidFill>
              </a:defRPr>
            </a:lvl6pPr>
            <a:lvl7pPr marL="2743085" indent="0">
              <a:buNone/>
              <a:defRPr sz="1600">
                <a:solidFill>
                  <a:schemeClr val="tx1">
                    <a:tint val="75000"/>
                  </a:schemeClr>
                </a:solidFill>
              </a:defRPr>
            </a:lvl7pPr>
            <a:lvl8pPr marL="3200266" indent="0">
              <a:buNone/>
              <a:defRPr sz="1600">
                <a:solidFill>
                  <a:schemeClr val="tx1">
                    <a:tint val="75000"/>
                  </a:schemeClr>
                </a:solidFill>
              </a:defRPr>
            </a:lvl8pPr>
            <a:lvl9pPr marL="3657446" indent="0">
              <a:buNone/>
              <a:defRPr sz="16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13978222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39218771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682329" y="365127"/>
            <a:ext cx="8543925" cy="1325563"/>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682330" y="1681164"/>
            <a:ext cx="4190702" cy="823912"/>
          </a:xfrm>
        </p:spPr>
        <p:txBody>
          <a:bodyPr anchor="b"/>
          <a:lstStyle>
            <a:lvl1pPr marL="0" indent="0">
              <a:buNone/>
              <a:defRPr sz="2401" b="1"/>
            </a:lvl1pPr>
            <a:lvl2pPr marL="457181" indent="0">
              <a:buNone/>
              <a:defRPr sz="2000" b="1"/>
            </a:lvl2pPr>
            <a:lvl3pPr marL="914362" indent="0">
              <a:buNone/>
              <a:defRPr sz="1800" b="1"/>
            </a:lvl3pPr>
            <a:lvl4pPr marL="1371543" indent="0">
              <a:buNone/>
              <a:defRPr sz="1600" b="1"/>
            </a:lvl4pPr>
            <a:lvl5pPr marL="1828723" indent="0">
              <a:buNone/>
              <a:defRPr sz="1600" b="1"/>
            </a:lvl5pPr>
            <a:lvl6pPr marL="2285905" indent="0">
              <a:buNone/>
              <a:defRPr sz="1600" b="1"/>
            </a:lvl6pPr>
            <a:lvl7pPr marL="2743085" indent="0">
              <a:buNone/>
              <a:defRPr sz="1600" b="1"/>
            </a:lvl7pPr>
            <a:lvl8pPr marL="3200266" indent="0">
              <a:buNone/>
              <a:defRPr sz="1600" b="1"/>
            </a:lvl8pPr>
            <a:lvl9pPr marL="3657446" indent="0">
              <a:buNone/>
              <a:defRPr sz="1600" b="1"/>
            </a:lvl9pPr>
          </a:lstStyle>
          <a:p>
            <a:pPr lvl="0"/>
            <a:r>
              <a:rPr lang="ja-JP" altLang="en-US"/>
              <a:t>マスター テキストの書式設定</a:t>
            </a:r>
          </a:p>
        </p:txBody>
      </p:sp>
      <p:sp>
        <p:nvSpPr>
          <p:cNvPr id="4" name="Content Placeholder 3"/>
          <p:cNvSpPr>
            <a:spLocks noGrp="1"/>
          </p:cNvSpPr>
          <p:nvPr>
            <p:ph sz="half" idx="2"/>
          </p:nvPr>
        </p:nvSpPr>
        <p:spPr>
          <a:xfrm>
            <a:off x="682330" y="2505076"/>
            <a:ext cx="4190702" cy="368458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5014914" y="1681164"/>
            <a:ext cx="4211340" cy="823912"/>
          </a:xfrm>
        </p:spPr>
        <p:txBody>
          <a:bodyPr anchor="b"/>
          <a:lstStyle>
            <a:lvl1pPr marL="0" indent="0">
              <a:buNone/>
              <a:defRPr sz="2401" b="1"/>
            </a:lvl1pPr>
            <a:lvl2pPr marL="457181" indent="0">
              <a:buNone/>
              <a:defRPr sz="2000" b="1"/>
            </a:lvl2pPr>
            <a:lvl3pPr marL="914362" indent="0">
              <a:buNone/>
              <a:defRPr sz="1800" b="1"/>
            </a:lvl3pPr>
            <a:lvl4pPr marL="1371543" indent="0">
              <a:buNone/>
              <a:defRPr sz="1600" b="1"/>
            </a:lvl4pPr>
            <a:lvl5pPr marL="1828723" indent="0">
              <a:buNone/>
              <a:defRPr sz="1600" b="1"/>
            </a:lvl5pPr>
            <a:lvl6pPr marL="2285905" indent="0">
              <a:buNone/>
              <a:defRPr sz="1600" b="1"/>
            </a:lvl6pPr>
            <a:lvl7pPr marL="2743085" indent="0">
              <a:buNone/>
              <a:defRPr sz="1600" b="1"/>
            </a:lvl7pPr>
            <a:lvl8pPr marL="3200266" indent="0">
              <a:buNone/>
              <a:defRPr sz="1600" b="1"/>
            </a:lvl8pPr>
            <a:lvl9pPr marL="3657446" indent="0">
              <a:buNone/>
              <a:defRPr sz="1600" b="1"/>
            </a:lvl9pPr>
          </a:lstStyle>
          <a:p>
            <a:pPr lvl="0"/>
            <a:r>
              <a:rPr lang="ja-JP" altLang="en-US"/>
              <a:t>マスター テキストの書式設定</a:t>
            </a:r>
          </a:p>
        </p:txBody>
      </p:sp>
      <p:sp>
        <p:nvSpPr>
          <p:cNvPr id="6" name="Content Placeholder 5"/>
          <p:cNvSpPr>
            <a:spLocks noGrp="1"/>
          </p:cNvSpPr>
          <p:nvPr>
            <p:ph sz="quarter" idx="4"/>
          </p:nvPr>
        </p:nvSpPr>
        <p:spPr>
          <a:xfrm>
            <a:off x="5014914" y="2505076"/>
            <a:ext cx="4211340" cy="3684588"/>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2634208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1348036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1056945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4" cy="1600200"/>
          </a:xfrm>
        </p:spPr>
        <p:txBody>
          <a:bodyPr anchor="b"/>
          <a:lstStyle>
            <a:lvl1pPr>
              <a:defRPr sz="3199"/>
            </a:lvl1pPr>
          </a:lstStyle>
          <a:p>
            <a:r>
              <a:rPr lang="ja-JP" altLang="en-US"/>
              <a:t>マスター タイトルの書式設定</a:t>
            </a:r>
            <a:endParaRPr lang="en-US" dirty="0"/>
          </a:p>
        </p:txBody>
      </p:sp>
      <p:sp>
        <p:nvSpPr>
          <p:cNvPr id="3" name="Content Placeholder 2"/>
          <p:cNvSpPr>
            <a:spLocks noGrp="1"/>
          </p:cNvSpPr>
          <p:nvPr>
            <p:ph idx="1"/>
          </p:nvPr>
        </p:nvSpPr>
        <p:spPr>
          <a:xfrm>
            <a:off x="4211341" y="987428"/>
            <a:ext cx="5014913" cy="4873625"/>
          </a:xfrm>
        </p:spPr>
        <p:txBody>
          <a:bodyPr/>
          <a:lstStyle>
            <a:lvl1pPr>
              <a:defRPr sz="3199"/>
            </a:lvl1pPr>
            <a:lvl2pPr>
              <a:defRPr sz="2799"/>
            </a:lvl2pPr>
            <a:lvl3pPr>
              <a:defRPr sz="2401"/>
            </a:lvl3pPr>
            <a:lvl4pPr>
              <a:defRPr sz="2000"/>
            </a:lvl4pPr>
            <a:lvl5pPr>
              <a:defRPr sz="2000"/>
            </a:lvl5pPr>
            <a:lvl6pPr>
              <a:defRPr sz="2000"/>
            </a:lvl6pPr>
            <a:lvl7pPr>
              <a:defRPr sz="2000"/>
            </a:lvl7pPr>
            <a:lvl8pPr>
              <a:defRPr sz="2000"/>
            </a:lvl8pPr>
            <a:lvl9pPr>
              <a:defRPr sz="20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682328" y="2057400"/>
            <a:ext cx="3194944" cy="3811588"/>
          </a:xfrm>
        </p:spPr>
        <p:txBody>
          <a:bodyPr/>
          <a:lstStyle>
            <a:lvl1pPr marL="0" indent="0">
              <a:buNone/>
              <a:defRPr sz="1600"/>
            </a:lvl1pPr>
            <a:lvl2pPr marL="457181" indent="0">
              <a:buNone/>
              <a:defRPr sz="1400"/>
            </a:lvl2pPr>
            <a:lvl3pPr marL="914362" indent="0">
              <a:buNone/>
              <a:defRPr sz="1200"/>
            </a:lvl3pPr>
            <a:lvl4pPr marL="1371543" indent="0">
              <a:buNone/>
              <a:defRPr sz="1000"/>
            </a:lvl4pPr>
            <a:lvl5pPr marL="1828723" indent="0">
              <a:buNone/>
              <a:defRPr sz="1000"/>
            </a:lvl5pPr>
            <a:lvl6pPr marL="2285905" indent="0">
              <a:buNone/>
              <a:defRPr sz="1000"/>
            </a:lvl6pPr>
            <a:lvl7pPr marL="2743085" indent="0">
              <a:buNone/>
              <a:defRPr sz="1000"/>
            </a:lvl7pPr>
            <a:lvl8pPr marL="3200266" indent="0">
              <a:buNone/>
              <a:defRPr sz="1000"/>
            </a:lvl8pPr>
            <a:lvl9pPr marL="3657446"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11385630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4" cy="1600200"/>
          </a:xfrm>
        </p:spPr>
        <p:txBody>
          <a:bodyPr anchor="b"/>
          <a:lstStyle>
            <a:lvl1pPr>
              <a:defRPr sz="3199"/>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4211341" y="987428"/>
            <a:ext cx="5014913" cy="4873625"/>
          </a:xfrm>
        </p:spPr>
        <p:txBody>
          <a:bodyPr anchor="t"/>
          <a:lstStyle>
            <a:lvl1pPr marL="0" indent="0">
              <a:buNone/>
              <a:defRPr sz="3199"/>
            </a:lvl1pPr>
            <a:lvl2pPr marL="457181" indent="0">
              <a:buNone/>
              <a:defRPr sz="2799"/>
            </a:lvl2pPr>
            <a:lvl3pPr marL="914362" indent="0">
              <a:buNone/>
              <a:defRPr sz="2401"/>
            </a:lvl3pPr>
            <a:lvl4pPr marL="1371543" indent="0">
              <a:buNone/>
              <a:defRPr sz="2000"/>
            </a:lvl4pPr>
            <a:lvl5pPr marL="1828723" indent="0">
              <a:buNone/>
              <a:defRPr sz="2000"/>
            </a:lvl5pPr>
            <a:lvl6pPr marL="2285905" indent="0">
              <a:buNone/>
              <a:defRPr sz="2000"/>
            </a:lvl6pPr>
            <a:lvl7pPr marL="2743085" indent="0">
              <a:buNone/>
              <a:defRPr sz="2000"/>
            </a:lvl7pPr>
            <a:lvl8pPr marL="3200266" indent="0">
              <a:buNone/>
              <a:defRPr sz="2000"/>
            </a:lvl8pPr>
            <a:lvl9pPr marL="3657446" indent="0">
              <a:buNone/>
              <a:defRPr sz="20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682328" y="2057400"/>
            <a:ext cx="3194944" cy="3811588"/>
          </a:xfrm>
        </p:spPr>
        <p:txBody>
          <a:bodyPr/>
          <a:lstStyle>
            <a:lvl1pPr marL="0" indent="0">
              <a:buNone/>
              <a:defRPr sz="1600"/>
            </a:lvl1pPr>
            <a:lvl2pPr marL="457181" indent="0">
              <a:buNone/>
              <a:defRPr sz="1400"/>
            </a:lvl2pPr>
            <a:lvl3pPr marL="914362" indent="0">
              <a:buNone/>
              <a:defRPr sz="1200"/>
            </a:lvl3pPr>
            <a:lvl4pPr marL="1371543" indent="0">
              <a:buNone/>
              <a:defRPr sz="1000"/>
            </a:lvl4pPr>
            <a:lvl5pPr marL="1828723" indent="0">
              <a:buNone/>
              <a:defRPr sz="1000"/>
            </a:lvl5pPr>
            <a:lvl6pPr marL="2285905" indent="0">
              <a:buNone/>
              <a:defRPr sz="1000"/>
            </a:lvl6pPr>
            <a:lvl7pPr marL="2743085" indent="0">
              <a:buNone/>
              <a:defRPr sz="1000"/>
            </a:lvl7pPr>
            <a:lvl8pPr marL="3200266" indent="0">
              <a:buNone/>
              <a:defRPr sz="1000"/>
            </a:lvl8pPr>
            <a:lvl9pPr marL="3657446"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559979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1307772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744160D2-0B48-46C6-9344-11AA91FE1056}" type="datetimeFigureOut">
              <a:rPr kumimoji="1" lang="ja-JP" altLang="en-US" smtClean="0"/>
              <a:t>2026/9/11</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2179565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9" y="365127"/>
            <a:ext cx="8543925" cy="1325563"/>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681039" y="1825625"/>
            <a:ext cx="8543925" cy="4351338"/>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681038" y="6356353"/>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4160D2-0B48-46C6-9344-11AA91FE1056}" type="datetimeFigureOut">
              <a:rPr kumimoji="1" lang="ja-JP" altLang="en-US" smtClean="0"/>
              <a:t>2026/9/11</a:t>
            </a:fld>
            <a:endParaRPr kumimoji="1" lang="ja-JP" altLang="en-US"/>
          </a:p>
        </p:txBody>
      </p:sp>
      <p:sp>
        <p:nvSpPr>
          <p:cNvPr id="5" name="Footer Placeholder 4"/>
          <p:cNvSpPr>
            <a:spLocks noGrp="1"/>
          </p:cNvSpPr>
          <p:nvPr>
            <p:ph type="ftr" sz="quarter" idx="3"/>
          </p:nvPr>
        </p:nvSpPr>
        <p:spPr>
          <a:xfrm>
            <a:off x="3281364" y="6356353"/>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6996113" y="6356353"/>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35F3C9-D76E-4BF1-9BD6-A4D0604F2DB1}" type="slidenum">
              <a:rPr kumimoji="1" lang="ja-JP" altLang="en-US" smtClean="0"/>
              <a:t>‹#›</a:t>
            </a:fld>
            <a:endParaRPr kumimoji="1" lang="ja-JP" altLang="en-US"/>
          </a:p>
        </p:txBody>
      </p:sp>
    </p:spTree>
    <p:extLst>
      <p:ext uri="{BB962C8B-B14F-4D97-AF65-F5344CB8AC3E}">
        <p14:creationId xmlns:p14="http://schemas.microsoft.com/office/powerpoint/2010/main" val="231521378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362"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591" indent="-228591" algn="l" defTabSz="914362" rtl="0" eaLnBrk="1" latinLnBrk="0" hangingPunct="1">
        <a:lnSpc>
          <a:spcPct val="90000"/>
        </a:lnSpc>
        <a:spcBef>
          <a:spcPts val="1000"/>
        </a:spcBef>
        <a:buFont typeface="Arial" panose="020B0604020202020204" pitchFamily="34" charset="0"/>
        <a:buChar char="•"/>
        <a:defRPr kumimoji="1" sz="2799" kern="1200">
          <a:solidFill>
            <a:schemeClr val="tx1"/>
          </a:solidFill>
          <a:latin typeface="+mn-lt"/>
          <a:ea typeface="+mn-ea"/>
          <a:cs typeface="+mn-cs"/>
        </a:defRPr>
      </a:lvl1pPr>
      <a:lvl2pPr marL="685771" indent="-228591" algn="l" defTabSz="914362" rtl="0" eaLnBrk="1" latinLnBrk="0" hangingPunct="1">
        <a:lnSpc>
          <a:spcPct val="90000"/>
        </a:lnSpc>
        <a:spcBef>
          <a:spcPts val="500"/>
        </a:spcBef>
        <a:buFont typeface="Arial" panose="020B0604020202020204" pitchFamily="34" charset="0"/>
        <a:buChar char="•"/>
        <a:defRPr kumimoji="1" sz="2401" kern="1200">
          <a:solidFill>
            <a:schemeClr val="tx1"/>
          </a:solidFill>
          <a:latin typeface="+mn-lt"/>
          <a:ea typeface="+mn-ea"/>
          <a:cs typeface="+mn-cs"/>
        </a:defRPr>
      </a:lvl2pPr>
      <a:lvl3pPr marL="1142952" indent="-228591" algn="l" defTabSz="914362"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132" indent="-228591" algn="l" defTabSz="914362"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314" indent="-228591" algn="l" defTabSz="914362"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495" indent="-228591" algn="l" defTabSz="914362"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675" indent="-228591" algn="l" defTabSz="914362"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8857" indent="-228591" algn="l" defTabSz="914362"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037" indent="-228591" algn="l" defTabSz="914362"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en-US"/>
      </a:defPPr>
      <a:lvl1pPr marL="0" algn="l" defTabSz="914362" rtl="0" eaLnBrk="1" latinLnBrk="0" hangingPunct="1">
        <a:defRPr kumimoji="1" sz="1800" kern="1200">
          <a:solidFill>
            <a:schemeClr val="tx1"/>
          </a:solidFill>
          <a:latin typeface="+mn-lt"/>
          <a:ea typeface="+mn-ea"/>
          <a:cs typeface="+mn-cs"/>
        </a:defRPr>
      </a:lvl1pPr>
      <a:lvl2pPr marL="457181" algn="l" defTabSz="914362" rtl="0" eaLnBrk="1" latinLnBrk="0" hangingPunct="1">
        <a:defRPr kumimoji="1" sz="1800" kern="1200">
          <a:solidFill>
            <a:schemeClr val="tx1"/>
          </a:solidFill>
          <a:latin typeface="+mn-lt"/>
          <a:ea typeface="+mn-ea"/>
          <a:cs typeface="+mn-cs"/>
        </a:defRPr>
      </a:lvl2pPr>
      <a:lvl3pPr marL="914362" algn="l" defTabSz="914362" rtl="0" eaLnBrk="1" latinLnBrk="0" hangingPunct="1">
        <a:defRPr kumimoji="1" sz="1800" kern="1200">
          <a:solidFill>
            <a:schemeClr val="tx1"/>
          </a:solidFill>
          <a:latin typeface="+mn-lt"/>
          <a:ea typeface="+mn-ea"/>
          <a:cs typeface="+mn-cs"/>
        </a:defRPr>
      </a:lvl3pPr>
      <a:lvl4pPr marL="1371543" algn="l" defTabSz="914362" rtl="0" eaLnBrk="1" latinLnBrk="0" hangingPunct="1">
        <a:defRPr kumimoji="1" sz="1800" kern="1200">
          <a:solidFill>
            <a:schemeClr val="tx1"/>
          </a:solidFill>
          <a:latin typeface="+mn-lt"/>
          <a:ea typeface="+mn-ea"/>
          <a:cs typeface="+mn-cs"/>
        </a:defRPr>
      </a:lvl4pPr>
      <a:lvl5pPr marL="1828723" algn="l" defTabSz="914362" rtl="0" eaLnBrk="1" latinLnBrk="0" hangingPunct="1">
        <a:defRPr kumimoji="1" sz="1800" kern="1200">
          <a:solidFill>
            <a:schemeClr val="tx1"/>
          </a:solidFill>
          <a:latin typeface="+mn-lt"/>
          <a:ea typeface="+mn-ea"/>
          <a:cs typeface="+mn-cs"/>
        </a:defRPr>
      </a:lvl5pPr>
      <a:lvl6pPr marL="2285905" algn="l" defTabSz="914362" rtl="0" eaLnBrk="1" latinLnBrk="0" hangingPunct="1">
        <a:defRPr kumimoji="1" sz="1800" kern="1200">
          <a:solidFill>
            <a:schemeClr val="tx1"/>
          </a:solidFill>
          <a:latin typeface="+mn-lt"/>
          <a:ea typeface="+mn-ea"/>
          <a:cs typeface="+mn-cs"/>
        </a:defRPr>
      </a:lvl6pPr>
      <a:lvl7pPr marL="2743085" algn="l" defTabSz="914362" rtl="0" eaLnBrk="1" latinLnBrk="0" hangingPunct="1">
        <a:defRPr kumimoji="1" sz="1800" kern="1200">
          <a:solidFill>
            <a:schemeClr val="tx1"/>
          </a:solidFill>
          <a:latin typeface="+mn-lt"/>
          <a:ea typeface="+mn-ea"/>
          <a:cs typeface="+mn-cs"/>
        </a:defRPr>
      </a:lvl7pPr>
      <a:lvl8pPr marL="3200266" algn="l" defTabSz="914362" rtl="0" eaLnBrk="1" latinLnBrk="0" hangingPunct="1">
        <a:defRPr kumimoji="1" sz="1800" kern="1200">
          <a:solidFill>
            <a:schemeClr val="tx1"/>
          </a:solidFill>
          <a:latin typeface="+mn-lt"/>
          <a:ea typeface="+mn-ea"/>
          <a:cs typeface="+mn-cs"/>
        </a:defRPr>
      </a:lvl8pPr>
      <a:lvl9pPr marL="3657446" algn="l" defTabSz="914362"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5A1D45-1D96-1335-C040-81DF97E61F5A}"/>
            </a:ext>
          </a:extLst>
        </p:cNvPr>
        <p:cNvGrpSpPr/>
        <p:nvPr/>
      </p:nvGrpSpPr>
      <p:grpSpPr>
        <a:xfrm>
          <a:off x="0" y="0"/>
          <a:ext cx="0" cy="0"/>
          <a:chOff x="0" y="0"/>
          <a:chExt cx="0" cy="0"/>
        </a:xfrm>
      </p:grpSpPr>
      <p:sp>
        <p:nvSpPr>
          <p:cNvPr id="2" name="テキスト ボックス 1">
            <a:extLst>
              <a:ext uri="{FF2B5EF4-FFF2-40B4-BE49-F238E27FC236}">
                <a16:creationId xmlns:a16="http://schemas.microsoft.com/office/drawing/2014/main" id="{4C268375-1B97-FCE0-B129-E6736D86BAA4}"/>
              </a:ext>
            </a:extLst>
          </p:cNvPr>
          <p:cNvSpPr txBox="1"/>
          <p:nvPr/>
        </p:nvSpPr>
        <p:spPr>
          <a:xfrm>
            <a:off x="2655290" y="332426"/>
            <a:ext cx="6317925" cy="584775"/>
          </a:xfrm>
          <a:prstGeom prst="rect">
            <a:avLst/>
          </a:prstGeom>
          <a:noFill/>
        </p:spPr>
        <p:txBody>
          <a:bodyPr wrap="square" rtlCol="0">
            <a:spAutoFit/>
          </a:bodyPr>
          <a:lstStyle/>
          <a:p>
            <a:r>
              <a:rPr kumimoji="1" lang="en-US" altLang="ja-JP" sz="3200" b="1" dirty="0">
                <a:latin typeface="Arial Black" panose="020B0A04020102020204" pitchFamily="34" charset="0"/>
              </a:rPr>
              <a:t>PEGASUS</a:t>
            </a:r>
            <a:r>
              <a:rPr kumimoji="1" lang="ja-JP" altLang="en-US" sz="3200" b="1" dirty="0">
                <a:latin typeface="Arial Black" panose="020B0A04020102020204" pitchFamily="34" charset="0"/>
              </a:rPr>
              <a:t> </a:t>
            </a:r>
            <a:r>
              <a:rPr kumimoji="1" lang="en-US" altLang="ja-JP" sz="3200" b="1" dirty="0">
                <a:latin typeface="Arial Black" panose="020B0A04020102020204" pitchFamily="34" charset="0"/>
              </a:rPr>
              <a:t>Plat</a:t>
            </a:r>
            <a:r>
              <a:rPr kumimoji="1" lang="ja-JP" altLang="en-US" sz="3200" b="1" dirty="0">
                <a:latin typeface="Arial Black" panose="020B0A04020102020204" pitchFamily="34" charset="0"/>
              </a:rPr>
              <a:t> </a:t>
            </a:r>
            <a:r>
              <a:rPr kumimoji="1" lang="en-US" altLang="ja-JP" sz="3200" b="1" dirty="0">
                <a:latin typeface="Arial Black" panose="020B0A04020102020204" pitchFamily="34" charset="0"/>
              </a:rPr>
              <a:t>Form</a:t>
            </a:r>
            <a:endParaRPr kumimoji="1" lang="ja-JP" altLang="en-US" sz="3200" b="1" dirty="0">
              <a:latin typeface="Arial Black" panose="020B0A04020102020204" pitchFamily="34" charset="0"/>
            </a:endParaRPr>
          </a:p>
        </p:txBody>
      </p:sp>
      <p:sp>
        <p:nvSpPr>
          <p:cNvPr id="3" name="直角三角形 2">
            <a:extLst>
              <a:ext uri="{FF2B5EF4-FFF2-40B4-BE49-F238E27FC236}">
                <a16:creationId xmlns:a16="http://schemas.microsoft.com/office/drawing/2014/main" id="{E17BF163-6C7E-AD80-B7A5-BC2C3446C7EC}"/>
              </a:ext>
            </a:extLst>
          </p:cNvPr>
          <p:cNvSpPr/>
          <p:nvPr/>
        </p:nvSpPr>
        <p:spPr>
          <a:xfrm rot="5400000">
            <a:off x="148106" y="160985"/>
            <a:ext cx="1030310" cy="1017432"/>
          </a:xfrm>
          <a:prstGeom prst="rtTriangle">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 name="直角三角形 3">
            <a:extLst>
              <a:ext uri="{FF2B5EF4-FFF2-40B4-BE49-F238E27FC236}">
                <a16:creationId xmlns:a16="http://schemas.microsoft.com/office/drawing/2014/main" id="{F4AE8237-A8A7-D3EC-D9EE-4C5E3E904D08}"/>
              </a:ext>
            </a:extLst>
          </p:cNvPr>
          <p:cNvSpPr/>
          <p:nvPr/>
        </p:nvSpPr>
        <p:spPr>
          <a:xfrm rot="16200000">
            <a:off x="8729729" y="5694608"/>
            <a:ext cx="1023871" cy="1045336"/>
          </a:xfrm>
          <a:prstGeom prst="rtTriangle">
            <a:avLst/>
          </a:prstGeom>
          <a:solidFill>
            <a:schemeClr val="accent1">
              <a:lumMod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正方形/長方形 4">
            <a:extLst>
              <a:ext uri="{FF2B5EF4-FFF2-40B4-BE49-F238E27FC236}">
                <a16:creationId xmlns:a16="http://schemas.microsoft.com/office/drawing/2014/main" id="{0FC4D490-6D04-F804-357E-1A811F6AA67F}"/>
              </a:ext>
            </a:extLst>
          </p:cNvPr>
          <p:cNvSpPr/>
          <p:nvPr/>
        </p:nvSpPr>
        <p:spPr>
          <a:xfrm>
            <a:off x="128788" y="154548"/>
            <a:ext cx="9633398" cy="6555346"/>
          </a:xfrm>
          <a:prstGeom prst="rect">
            <a:avLst/>
          </a:prstGeom>
          <a:noFill/>
          <a:ln w="38100">
            <a:solidFill>
              <a:schemeClr val="accent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aphicFrame>
        <p:nvGraphicFramePr>
          <p:cNvPr id="8" name="表 7">
            <a:extLst>
              <a:ext uri="{FF2B5EF4-FFF2-40B4-BE49-F238E27FC236}">
                <a16:creationId xmlns:a16="http://schemas.microsoft.com/office/drawing/2014/main" id="{C61A5CEE-BB4B-CFAF-2B31-5F94F6D90B1E}"/>
              </a:ext>
            </a:extLst>
          </p:cNvPr>
          <p:cNvGraphicFramePr>
            <a:graphicFrameLocks noGrp="1"/>
          </p:cNvGraphicFramePr>
          <p:nvPr>
            <p:extLst>
              <p:ext uri="{D42A27DB-BD31-4B8C-83A1-F6EECF244321}">
                <p14:modId xmlns:p14="http://schemas.microsoft.com/office/powerpoint/2010/main" val="1814303350"/>
              </p:ext>
            </p:extLst>
          </p:nvPr>
        </p:nvGraphicFramePr>
        <p:xfrm>
          <a:off x="4953000" y="2054740"/>
          <a:ext cx="3512124" cy="1234440"/>
        </p:xfrm>
        <a:graphic>
          <a:graphicData uri="http://schemas.openxmlformats.org/drawingml/2006/table">
            <a:tbl>
              <a:tblPr firstRow="1" bandRow="1">
                <a:tableStyleId>{BC89EF96-8CEA-46FF-86C4-4CE0E7609802}</a:tableStyleId>
              </a:tblPr>
              <a:tblGrid>
                <a:gridCol w="1060471">
                  <a:extLst>
                    <a:ext uri="{9D8B030D-6E8A-4147-A177-3AD203B41FA5}">
                      <a16:colId xmlns:a16="http://schemas.microsoft.com/office/drawing/2014/main" val="3409861701"/>
                    </a:ext>
                  </a:extLst>
                </a:gridCol>
                <a:gridCol w="2451653">
                  <a:extLst>
                    <a:ext uri="{9D8B030D-6E8A-4147-A177-3AD203B41FA5}">
                      <a16:colId xmlns:a16="http://schemas.microsoft.com/office/drawing/2014/main" val="3660779936"/>
                    </a:ext>
                  </a:extLst>
                </a:gridCol>
              </a:tblGrid>
              <a:tr h="279559">
                <a:tc>
                  <a:txBody>
                    <a:bodyPr/>
                    <a:lstStyle/>
                    <a:p>
                      <a:pPr algn="ctr">
                        <a:lnSpc>
                          <a:spcPct val="150000"/>
                        </a:lnSpc>
                      </a:pPr>
                      <a:r>
                        <a:rPr kumimoji="1" lang="en-US" altLang="ja-JP" sz="1050" b="1" dirty="0">
                          <a:solidFill>
                            <a:schemeClr val="bg2">
                              <a:lumMod val="25000"/>
                            </a:schemeClr>
                          </a:solidFill>
                          <a:latin typeface="+mn-ea"/>
                          <a:ea typeface="+mn-ea"/>
                        </a:rPr>
                        <a:t>Item</a:t>
                      </a:r>
                      <a:endParaRPr kumimoji="1" lang="ja-JP" altLang="en-US" sz="1050" b="1" dirty="0">
                        <a:solidFill>
                          <a:schemeClr val="bg2">
                            <a:lumMod val="25000"/>
                          </a:schemeClr>
                        </a:solidFill>
                        <a:latin typeface="+mn-ea"/>
                        <a:ea typeface="+mn-ea"/>
                      </a:endParaRPr>
                    </a:p>
                  </a:txBody>
                  <a:tcPr/>
                </a:tc>
                <a:tc>
                  <a:txBody>
                    <a:bodyPr/>
                    <a:lstStyle/>
                    <a:p>
                      <a:pPr algn="ctr">
                        <a:lnSpc>
                          <a:spcPct val="150000"/>
                        </a:lnSpc>
                      </a:pPr>
                      <a:r>
                        <a:rPr kumimoji="1" lang="en-US" altLang="ja-JP" sz="1050" b="1" dirty="0">
                          <a:solidFill>
                            <a:schemeClr val="bg2">
                              <a:lumMod val="25000"/>
                            </a:schemeClr>
                          </a:solidFill>
                          <a:latin typeface="+mn-ea"/>
                          <a:ea typeface="+mn-ea"/>
                        </a:rPr>
                        <a:t>Contents</a:t>
                      </a:r>
                      <a:endParaRPr kumimoji="1" lang="ja-JP" altLang="en-US" sz="1050" b="1" dirty="0">
                        <a:solidFill>
                          <a:schemeClr val="bg2">
                            <a:lumMod val="25000"/>
                          </a:schemeClr>
                        </a:solidFill>
                        <a:latin typeface="+mn-ea"/>
                        <a:ea typeface="+mn-ea"/>
                      </a:endParaRPr>
                    </a:p>
                  </a:txBody>
                  <a:tcPr/>
                </a:tc>
                <a:extLst>
                  <a:ext uri="{0D108BD9-81ED-4DB2-BD59-A6C34878D82A}">
                    <a16:rowId xmlns:a16="http://schemas.microsoft.com/office/drawing/2014/main" val="2550192856"/>
                  </a:ext>
                </a:extLst>
              </a:tr>
              <a:tr h="279559">
                <a:tc>
                  <a:txBody>
                    <a:bodyPr/>
                    <a:lstStyle/>
                    <a:p>
                      <a:pPr>
                        <a:lnSpc>
                          <a:spcPct val="150000"/>
                        </a:lnSpc>
                      </a:pPr>
                      <a:r>
                        <a:rPr kumimoji="1" lang="en-US" altLang="ja-JP" sz="1050" b="1" dirty="0">
                          <a:solidFill>
                            <a:schemeClr val="bg2">
                              <a:lumMod val="25000"/>
                            </a:schemeClr>
                          </a:solidFill>
                          <a:latin typeface="+mn-ea"/>
                          <a:ea typeface="+mn-ea"/>
                        </a:rPr>
                        <a:t>Dimensions</a:t>
                      </a:r>
                      <a:endParaRPr kumimoji="1" lang="ja-JP" altLang="en-US" sz="1050" b="1" dirty="0">
                        <a:solidFill>
                          <a:schemeClr val="bg2">
                            <a:lumMod val="25000"/>
                          </a:schemeClr>
                        </a:solidFill>
                        <a:latin typeface="+mn-ea"/>
                        <a:ea typeface="+mn-ea"/>
                      </a:endParaRPr>
                    </a:p>
                  </a:txBody>
                  <a:tcPr/>
                </a:tc>
                <a:tc>
                  <a:txBody>
                    <a:bodyPr/>
                    <a:lstStyle/>
                    <a:p>
                      <a:pPr>
                        <a:lnSpc>
                          <a:spcPct val="150000"/>
                        </a:lnSpc>
                      </a:pPr>
                      <a:r>
                        <a:rPr kumimoji="1" lang="en-US" altLang="ja-JP" sz="1050" b="1" dirty="0">
                          <a:solidFill>
                            <a:schemeClr val="bg2">
                              <a:lumMod val="25000"/>
                            </a:schemeClr>
                          </a:solidFill>
                          <a:latin typeface="+mn-ea"/>
                          <a:ea typeface="+mn-ea"/>
                        </a:rPr>
                        <a:t>W4000mm×D4000mm×H2300mm</a:t>
                      </a:r>
                      <a:endParaRPr kumimoji="1" lang="ja-JP" altLang="en-US" sz="1050" b="1" dirty="0">
                        <a:solidFill>
                          <a:schemeClr val="bg2">
                            <a:lumMod val="25000"/>
                          </a:schemeClr>
                        </a:solidFill>
                        <a:latin typeface="+mn-ea"/>
                        <a:ea typeface="+mn-ea"/>
                      </a:endParaRPr>
                    </a:p>
                  </a:txBody>
                  <a:tcPr/>
                </a:tc>
                <a:extLst>
                  <a:ext uri="{0D108BD9-81ED-4DB2-BD59-A6C34878D82A}">
                    <a16:rowId xmlns:a16="http://schemas.microsoft.com/office/drawing/2014/main" val="2328679428"/>
                  </a:ext>
                </a:extLst>
              </a:tr>
              <a:tr h="279559">
                <a:tc>
                  <a:txBody>
                    <a:bodyPr/>
                    <a:lstStyle/>
                    <a:p>
                      <a:pPr>
                        <a:lnSpc>
                          <a:spcPct val="150000"/>
                        </a:lnSpc>
                      </a:pPr>
                      <a:r>
                        <a:rPr kumimoji="1" lang="en-US" altLang="ja-JP" sz="1050" b="1" dirty="0">
                          <a:solidFill>
                            <a:schemeClr val="bg2">
                              <a:lumMod val="25000"/>
                            </a:schemeClr>
                          </a:solidFill>
                          <a:latin typeface="+mn-ea"/>
                          <a:ea typeface="+mn-ea"/>
                        </a:rPr>
                        <a:t>Chambers</a:t>
                      </a:r>
                      <a:endParaRPr kumimoji="1" lang="ja-JP" altLang="en-US" sz="1050" b="1" dirty="0">
                        <a:solidFill>
                          <a:schemeClr val="bg2">
                            <a:lumMod val="25000"/>
                          </a:schemeClr>
                        </a:solidFill>
                        <a:latin typeface="+mn-ea"/>
                        <a:ea typeface="+mn-ea"/>
                      </a:endParaRPr>
                    </a:p>
                  </a:txBody>
                  <a:tcPr/>
                </a:tc>
                <a:tc>
                  <a:txBody>
                    <a:bodyPr/>
                    <a:lstStyle/>
                    <a:p>
                      <a:pPr>
                        <a:lnSpc>
                          <a:spcPct val="150000"/>
                        </a:lnSpc>
                      </a:pPr>
                      <a:r>
                        <a:rPr kumimoji="1" lang="en-US" altLang="ja-JP" sz="1050" b="1" dirty="0">
                          <a:solidFill>
                            <a:schemeClr val="bg2">
                              <a:lumMod val="25000"/>
                            </a:schemeClr>
                          </a:solidFill>
                          <a:latin typeface="+mn-ea"/>
                          <a:ea typeface="+mn-ea"/>
                        </a:rPr>
                        <a:t>Process</a:t>
                      </a:r>
                      <a:r>
                        <a:rPr kumimoji="1" lang="ja-JP" altLang="en-US" sz="1050" b="1" dirty="0">
                          <a:solidFill>
                            <a:schemeClr val="bg2">
                              <a:lumMod val="25000"/>
                            </a:schemeClr>
                          </a:solidFill>
                          <a:latin typeface="+mn-ea"/>
                          <a:ea typeface="+mn-ea"/>
                        </a:rPr>
                        <a:t>：</a:t>
                      </a:r>
                      <a:r>
                        <a:rPr kumimoji="1" lang="en-US" altLang="ja-JP" sz="1050" b="1" dirty="0">
                          <a:solidFill>
                            <a:schemeClr val="bg2">
                              <a:lumMod val="25000"/>
                            </a:schemeClr>
                          </a:solidFill>
                          <a:latin typeface="+mn-ea"/>
                          <a:ea typeface="+mn-ea"/>
                        </a:rPr>
                        <a:t>4</a:t>
                      </a:r>
                      <a:r>
                        <a:rPr kumimoji="1" lang="ja-JP" altLang="en-US" sz="1050" b="1" dirty="0">
                          <a:solidFill>
                            <a:schemeClr val="bg2">
                              <a:lumMod val="25000"/>
                            </a:schemeClr>
                          </a:solidFill>
                          <a:latin typeface="+mn-ea"/>
                          <a:ea typeface="+mn-ea"/>
                        </a:rPr>
                        <a:t>（</a:t>
                      </a:r>
                      <a:r>
                        <a:rPr kumimoji="1" lang="en-US" altLang="ja-JP" sz="1050" b="1" dirty="0">
                          <a:solidFill>
                            <a:schemeClr val="bg2">
                              <a:lumMod val="25000"/>
                            </a:schemeClr>
                          </a:solidFill>
                          <a:latin typeface="+mn-ea"/>
                          <a:ea typeface="+mn-ea"/>
                        </a:rPr>
                        <a:t>Max</a:t>
                      </a:r>
                      <a:r>
                        <a:rPr kumimoji="1" lang="ja-JP" altLang="en-US" sz="1050" b="1" dirty="0">
                          <a:solidFill>
                            <a:schemeClr val="bg2">
                              <a:lumMod val="25000"/>
                            </a:schemeClr>
                          </a:solidFill>
                          <a:latin typeface="+mn-ea"/>
                          <a:ea typeface="+mn-ea"/>
                        </a:rPr>
                        <a:t>）、</a:t>
                      </a:r>
                      <a:r>
                        <a:rPr kumimoji="1" lang="en-US" altLang="ja-JP" sz="1050" b="1" dirty="0">
                          <a:solidFill>
                            <a:schemeClr val="bg2">
                              <a:lumMod val="25000"/>
                            </a:schemeClr>
                          </a:solidFill>
                          <a:latin typeface="+mn-ea"/>
                          <a:ea typeface="+mn-ea"/>
                        </a:rPr>
                        <a:t>Load</a:t>
                      </a:r>
                      <a:r>
                        <a:rPr kumimoji="1" lang="ja-JP" altLang="en-US" sz="1050" b="1" dirty="0">
                          <a:solidFill>
                            <a:schemeClr val="bg2">
                              <a:lumMod val="25000"/>
                            </a:schemeClr>
                          </a:solidFill>
                          <a:latin typeface="+mn-ea"/>
                          <a:ea typeface="+mn-ea"/>
                        </a:rPr>
                        <a:t>：</a:t>
                      </a:r>
                      <a:r>
                        <a:rPr kumimoji="1" lang="en-US" altLang="ja-JP" sz="1050" b="1" dirty="0">
                          <a:solidFill>
                            <a:schemeClr val="bg2">
                              <a:lumMod val="25000"/>
                            </a:schemeClr>
                          </a:solidFill>
                          <a:latin typeface="+mn-ea"/>
                          <a:ea typeface="+mn-ea"/>
                        </a:rPr>
                        <a:t>2</a:t>
                      </a:r>
                      <a:endParaRPr kumimoji="1" lang="ja-JP" altLang="en-US" sz="1050" b="1" dirty="0">
                        <a:solidFill>
                          <a:schemeClr val="bg2">
                            <a:lumMod val="25000"/>
                          </a:schemeClr>
                        </a:solidFill>
                        <a:latin typeface="+mn-ea"/>
                        <a:ea typeface="+mn-ea"/>
                      </a:endParaRPr>
                    </a:p>
                  </a:txBody>
                  <a:tcPr/>
                </a:tc>
                <a:extLst>
                  <a:ext uri="{0D108BD9-81ED-4DB2-BD59-A6C34878D82A}">
                    <a16:rowId xmlns:a16="http://schemas.microsoft.com/office/drawing/2014/main" val="1689839554"/>
                  </a:ext>
                </a:extLst>
              </a:tr>
              <a:tr h="279559">
                <a:tc>
                  <a:txBody>
                    <a:bodyPr/>
                    <a:lstStyle/>
                    <a:p>
                      <a:pPr>
                        <a:lnSpc>
                          <a:spcPct val="150000"/>
                        </a:lnSpc>
                      </a:pPr>
                      <a:r>
                        <a:rPr kumimoji="1" lang="en-US" altLang="ja-JP" sz="1050" b="1" dirty="0">
                          <a:solidFill>
                            <a:schemeClr val="bg2">
                              <a:lumMod val="25000"/>
                            </a:schemeClr>
                          </a:solidFill>
                          <a:latin typeface="+mn-ea"/>
                          <a:ea typeface="+mn-ea"/>
                        </a:rPr>
                        <a:t>Particle</a:t>
                      </a:r>
                      <a:endParaRPr kumimoji="1" lang="ja-JP" altLang="en-US" sz="1050" b="1" dirty="0">
                        <a:solidFill>
                          <a:schemeClr val="bg2">
                            <a:lumMod val="25000"/>
                          </a:schemeClr>
                        </a:solidFill>
                        <a:latin typeface="+mn-ea"/>
                        <a:ea typeface="+mn-ea"/>
                      </a:endParaRPr>
                    </a:p>
                  </a:txBody>
                  <a:tcPr/>
                </a:tc>
                <a:tc>
                  <a:txBody>
                    <a:bodyPr/>
                    <a:lstStyle/>
                    <a:p>
                      <a:pPr>
                        <a:lnSpc>
                          <a:spcPct val="150000"/>
                        </a:lnSpc>
                      </a:pPr>
                      <a:r>
                        <a:rPr kumimoji="1" lang="en-US" altLang="ja-JP" sz="1050" b="1" dirty="0">
                          <a:solidFill>
                            <a:schemeClr val="bg2">
                              <a:lumMod val="25000"/>
                            </a:schemeClr>
                          </a:solidFill>
                          <a:latin typeface="+mn-ea"/>
                          <a:ea typeface="+mn-ea"/>
                        </a:rPr>
                        <a:t>30pcs</a:t>
                      </a:r>
                      <a:r>
                        <a:rPr kumimoji="1" lang="ja-JP" altLang="en-US" sz="1050" b="1" dirty="0">
                          <a:solidFill>
                            <a:schemeClr val="bg2">
                              <a:lumMod val="25000"/>
                            </a:schemeClr>
                          </a:solidFill>
                          <a:latin typeface="+mn-ea"/>
                          <a:ea typeface="+mn-ea"/>
                        </a:rPr>
                        <a:t> </a:t>
                      </a:r>
                      <a:r>
                        <a:rPr kumimoji="1" lang="en-US" altLang="ja-JP" sz="1050" b="1" dirty="0">
                          <a:solidFill>
                            <a:schemeClr val="bg2">
                              <a:lumMod val="25000"/>
                            </a:schemeClr>
                          </a:solidFill>
                          <a:latin typeface="+mn-ea"/>
                          <a:ea typeface="+mn-ea"/>
                        </a:rPr>
                        <a:t>or</a:t>
                      </a:r>
                      <a:r>
                        <a:rPr kumimoji="1" lang="ja-JP" altLang="en-US" sz="1050" b="1" dirty="0">
                          <a:solidFill>
                            <a:schemeClr val="bg2">
                              <a:lumMod val="25000"/>
                            </a:schemeClr>
                          </a:solidFill>
                          <a:latin typeface="+mn-ea"/>
                          <a:ea typeface="+mn-ea"/>
                        </a:rPr>
                        <a:t> </a:t>
                      </a:r>
                      <a:r>
                        <a:rPr kumimoji="1" lang="en-US" altLang="ja-JP" sz="1050" b="1" dirty="0">
                          <a:solidFill>
                            <a:schemeClr val="bg2">
                              <a:lumMod val="25000"/>
                            </a:schemeClr>
                          </a:solidFill>
                          <a:latin typeface="+mn-ea"/>
                          <a:ea typeface="+mn-ea"/>
                        </a:rPr>
                        <a:t>less</a:t>
                      </a:r>
                      <a:r>
                        <a:rPr kumimoji="1" lang="ja-JP" altLang="en-US" sz="1050" b="1" dirty="0">
                          <a:solidFill>
                            <a:schemeClr val="bg2">
                              <a:lumMod val="25000"/>
                            </a:schemeClr>
                          </a:solidFill>
                          <a:latin typeface="+mn-ea"/>
                          <a:ea typeface="+mn-ea"/>
                        </a:rPr>
                        <a:t> </a:t>
                      </a:r>
                      <a:r>
                        <a:rPr kumimoji="1" lang="en-US" altLang="ja-JP" sz="1050" b="1" dirty="0">
                          <a:solidFill>
                            <a:schemeClr val="bg2">
                              <a:lumMod val="25000"/>
                            </a:schemeClr>
                          </a:solidFill>
                          <a:latin typeface="+mn-ea"/>
                          <a:ea typeface="+mn-ea"/>
                        </a:rPr>
                        <a:t>@0.3µm</a:t>
                      </a:r>
                      <a:r>
                        <a:rPr kumimoji="1" lang="ja-JP" altLang="en-US" sz="1050" b="1" dirty="0">
                          <a:solidFill>
                            <a:schemeClr val="bg2">
                              <a:lumMod val="25000"/>
                            </a:schemeClr>
                          </a:solidFill>
                          <a:latin typeface="+mn-ea"/>
                          <a:ea typeface="+mn-ea"/>
                        </a:rPr>
                        <a:t> </a:t>
                      </a:r>
                      <a:r>
                        <a:rPr kumimoji="1" lang="en-US" altLang="ja-JP" sz="1050" b="1" dirty="0">
                          <a:solidFill>
                            <a:schemeClr val="bg2">
                              <a:lumMod val="25000"/>
                            </a:schemeClr>
                          </a:solidFill>
                          <a:latin typeface="+mn-ea"/>
                          <a:ea typeface="+mn-ea"/>
                        </a:rPr>
                        <a:t>or</a:t>
                      </a:r>
                      <a:r>
                        <a:rPr kumimoji="1" lang="ja-JP" altLang="en-US" sz="1050" b="1" dirty="0">
                          <a:solidFill>
                            <a:schemeClr val="bg2">
                              <a:lumMod val="25000"/>
                            </a:schemeClr>
                          </a:solidFill>
                          <a:latin typeface="+mn-ea"/>
                          <a:ea typeface="+mn-ea"/>
                        </a:rPr>
                        <a:t> </a:t>
                      </a:r>
                      <a:r>
                        <a:rPr kumimoji="1" lang="en-US" altLang="ja-JP" sz="1050" b="1" dirty="0">
                          <a:solidFill>
                            <a:schemeClr val="bg2">
                              <a:lumMod val="25000"/>
                            </a:schemeClr>
                          </a:solidFill>
                          <a:latin typeface="+mn-ea"/>
                          <a:ea typeface="+mn-ea"/>
                        </a:rPr>
                        <a:t>more</a:t>
                      </a:r>
                      <a:endParaRPr kumimoji="1" lang="ja-JP" altLang="en-US" sz="1050" b="1" dirty="0">
                        <a:solidFill>
                          <a:schemeClr val="bg2">
                            <a:lumMod val="25000"/>
                          </a:schemeClr>
                        </a:solidFill>
                        <a:latin typeface="+mn-ea"/>
                        <a:ea typeface="+mn-ea"/>
                      </a:endParaRPr>
                    </a:p>
                  </a:txBody>
                  <a:tcPr/>
                </a:tc>
                <a:extLst>
                  <a:ext uri="{0D108BD9-81ED-4DB2-BD59-A6C34878D82A}">
                    <a16:rowId xmlns:a16="http://schemas.microsoft.com/office/drawing/2014/main" val="1296594565"/>
                  </a:ext>
                </a:extLst>
              </a:tr>
            </a:tbl>
          </a:graphicData>
        </a:graphic>
      </p:graphicFrame>
      <p:pic>
        <p:nvPicPr>
          <p:cNvPr id="11" name="図 10">
            <a:extLst>
              <a:ext uri="{FF2B5EF4-FFF2-40B4-BE49-F238E27FC236}">
                <a16:creationId xmlns:a16="http://schemas.microsoft.com/office/drawing/2014/main" id="{FE2D54F9-F2AA-F1D7-64CC-63BE0F55DA43}"/>
              </a:ext>
            </a:extLst>
          </p:cNvPr>
          <p:cNvPicPr>
            <a:picLocks noChangeAspect="1"/>
          </p:cNvPicPr>
          <p:nvPr/>
        </p:nvPicPr>
        <p:blipFill>
          <a:blip r:embed="rId2"/>
          <a:stretch>
            <a:fillRect/>
          </a:stretch>
        </p:blipFill>
        <p:spPr>
          <a:xfrm>
            <a:off x="1162231" y="1408521"/>
            <a:ext cx="3349095" cy="2455741"/>
          </a:xfrm>
          <a:prstGeom prst="rect">
            <a:avLst/>
          </a:prstGeom>
          <a:effectLst>
            <a:softEdge rad="63500"/>
          </a:effectLst>
        </p:spPr>
      </p:pic>
      <p:sp>
        <p:nvSpPr>
          <p:cNvPr id="12" name="テキスト ボックス 11">
            <a:extLst>
              <a:ext uri="{FF2B5EF4-FFF2-40B4-BE49-F238E27FC236}">
                <a16:creationId xmlns:a16="http://schemas.microsoft.com/office/drawing/2014/main" id="{0C8A5761-1401-0197-1670-C719D87CB3FA}"/>
              </a:ext>
            </a:extLst>
          </p:cNvPr>
          <p:cNvSpPr txBox="1"/>
          <p:nvPr/>
        </p:nvSpPr>
        <p:spPr>
          <a:xfrm>
            <a:off x="1098321" y="4203182"/>
            <a:ext cx="2308580" cy="369332"/>
          </a:xfrm>
          <a:prstGeom prst="rect">
            <a:avLst/>
          </a:prstGeom>
          <a:noFill/>
        </p:spPr>
        <p:txBody>
          <a:bodyPr wrap="square" rtlCol="0">
            <a:spAutoFit/>
          </a:bodyPr>
          <a:lstStyle/>
          <a:p>
            <a:r>
              <a:rPr kumimoji="1" lang="en-US" altLang="ja-JP" b="1" dirty="0">
                <a:solidFill>
                  <a:schemeClr val="tx1">
                    <a:lumMod val="85000"/>
                    <a:lumOff val="15000"/>
                  </a:schemeClr>
                </a:solidFill>
                <a:latin typeface="HGS創英角ｺﾞｼｯｸUB" panose="020B0900000000000000" pitchFamily="50" charset="-128"/>
                <a:ea typeface="HGS創英角ｺﾞｼｯｸUB" panose="020B0900000000000000" pitchFamily="50" charset="-128"/>
              </a:rPr>
              <a:t>COC</a:t>
            </a:r>
            <a:r>
              <a:rPr kumimoji="1" lang="ja-JP" altLang="en-US" sz="1050" b="1" dirty="0">
                <a:solidFill>
                  <a:schemeClr val="tx1">
                    <a:lumMod val="85000"/>
                    <a:lumOff val="15000"/>
                  </a:schemeClr>
                </a:solidFill>
                <a:latin typeface="HGS創英角ｺﾞｼｯｸUB" panose="020B0900000000000000" pitchFamily="50" charset="-128"/>
                <a:ea typeface="HGS創英角ｺﾞｼｯｸUB" panose="020B0900000000000000" pitchFamily="50" charset="-128"/>
              </a:rPr>
              <a:t>（</a:t>
            </a:r>
            <a:r>
              <a:rPr kumimoji="1" lang="en-US" altLang="ja-JP" sz="1050" b="1" dirty="0">
                <a:solidFill>
                  <a:schemeClr val="tx1">
                    <a:lumMod val="85000"/>
                    <a:lumOff val="15000"/>
                  </a:schemeClr>
                </a:solidFill>
                <a:latin typeface="HGS創英角ｺﾞｼｯｸUB" panose="020B0900000000000000" pitchFamily="50" charset="-128"/>
                <a:ea typeface="HGS創英角ｺﾞｼｯｸUB" panose="020B0900000000000000" pitchFamily="50" charset="-128"/>
              </a:rPr>
              <a:t>Cost of Consumable</a:t>
            </a:r>
            <a:r>
              <a:rPr kumimoji="1" lang="ja-JP" altLang="en-US" sz="1050" b="1" dirty="0">
                <a:solidFill>
                  <a:schemeClr val="tx1">
                    <a:lumMod val="85000"/>
                    <a:lumOff val="15000"/>
                  </a:schemeClr>
                </a:solidFill>
                <a:latin typeface="HGS創英角ｺﾞｼｯｸUB" panose="020B0900000000000000" pitchFamily="50" charset="-128"/>
                <a:ea typeface="HGS創英角ｺﾞｼｯｸUB" panose="020B0900000000000000" pitchFamily="50" charset="-128"/>
              </a:rPr>
              <a:t>）</a:t>
            </a:r>
            <a:endParaRPr kumimoji="1" lang="en-US" altLang="ja-JP" sz="1050" b="1" dirty="0">
              <a:solidFill>
                <a:schemeClr val="tx1">
                  <a:lumMod val="85000"/>
                  <a:lumOff val="15000"/>
                </a:schemeClr>
              </a:solidFill>
              <a:latin typeface="HGS創英角ｺﾞｼｯｸUB" panose="020B0900000000000000" pitchFamily="50" charset="-128"/>
              <a:ea typeface="HGS創英角ｺﾞｼｯｸUB" panose="020B0900000000000000" pitchFamily="50" charset="-128"/>
            </a:endParaRPr>
          </a:p>
        </p:txBody>
      </p:sp>
      <p:sp>
        <p:nvSpPr>
          <p:cNvPr id="16" name="テキスト ボックス 15">
            <a:extLst>
              <a:ext uri="{FF2B5EF4-FFF2-40B4-BE49-F238E27FC236}">
                <a16:creationId xmlns:a16="http://schemas.microsoft.com/office/drawing/2014/main" id="{B9AE9EC5-2523-2626-4A39-AAD98EDDD3B4}"/>
              </a:ext>
            </a:extLst>
          </p:cNvPr>
          <p:cNvSpPr txBox="1"/>
          <p:nvPr/>
        </p:nvSpPr>
        <p:spPr>
          <a:xfrm>
            <a:off x="1106710" y="5450224"/>
            <a:ext cx="2308580" cy="369332"/>
          </a:xfrm>
          <a:prstGeom prst="rect">
            <a:avLst/>
          </a:prstGeom>
          <a:noFill/>
        </p:spPr>
        <p:txBody>
          <a:bodyPr wrap="square" rtlCol="0">
            <a:spAutoFit/>
          </a:bodyPr>
          <a:lstStyle/>
          <a:p>
            <a:r>
              <a:rPr kumimoji="1" lang="en-US" altLang="ja-JP" b="1" dirty="0">
                <a:solidFill>
                  <a:schemeClr val="tx1">
                    <a:lumMod val="85000"/>
                    <a:lumOff val="15000"/>
                  </a:schemeClr>
                </a:solidFill>
                <a:latin typeface="HGS創英角ｺﾞｼｯｸUB" panose="020B0900000000000000" pitchFamily="50" charset="-128"/>
                <a:ea typeface="HGS創英角ｺﾞｼｯｸUB" panose="020B0900000000000000" pitchFamily="50" charset="-128"/>
              </a:rPr>
              <a:t>COO</a:t>
            </a:r>
            <a:r>
              <a:rPr kumimoji="1" lang="ja-JP" altLang="en-US" sz="1050" b="1" dirty="0">
                <a:solidFill>
                  <a:schemeClr val="tx1">
                    <a:lumMod val="85000"/>
                    <a:lumOff val="15000"/>
                  </a:schemeClr>
                </a:solidFill>
                <a:latin typeface="HGS創英角ｺﾞｼｯｸUB" panose="020B0900000000000000" pitchFamily="50" charset="-128"/>
                <a:ea typeface="HGS創英角ｺﾞｼｯｸUB" panose="020B0900000000000000" pitchFamily="50" charset="-128"/>
              </a:rPr>
              <a:t>（</a:t>
            </a:r>
            <a:r>
              <a:rPr kumimoji="1" lang="en-US" altLang="ja-JP" sz="1050" b="1" dirty="0">
                <a:solidFill>
                  <a:schemeClr val="tx1">
                    <a:lumMod val="85000"/>
                    <a:lumOff val="15000"/>
                  </a:schemeClr>
                </a:solidFill>
                <a:latin typeface="HGS創英角ｺﾞｼｯｸUB" panose="020B0900000000000000" pitchFamily="50" charset="-128"/>
                <a:ea typeface="HGS創英角ｺﾞｼｯｸUB" panose="020B0900000000000000" pitchFamily="50" charset="-128"/>
              </a:rPr>
              <a:t>cost of ownership</a:t>
            </a:r>
            <a:r>
              <a:rPr kumimoji="1" lang="ja-JP" altLang="en-US" sz="1050" b="1" dirty="0">
                <a:solidFill>
                  <a:schemeClr val="tx1">
                    <a:lumMod val="85000"/>
                    <a:lumOff val="15000"/>
                  </a:schemeClr>
                </a:solidFill>
                <a:latin typeface="HGS創英角ｺﾞｼｯｸUB" panose="020B0900000000000000" pitchFamily="50" charset="-128"/>
                <a:ea typeface="HGS創英角ｺﾞｼｯｸUB" panose="020B0900000000000000" pitchFamily="50" charset="-128"/>
              </a:rPr>
              <a:t>）</a:t>
            </a:r>
            <a:endParaRPr kumimoji="1" lang="en-US" altLang="ja-JP" sz="1050" b="1" dirty="0">
              <a:solidFill>
                <a:schemeClr val="tx1">
                  <a:lumMod val="85000"/>
                  <a:lumOff val="15000"/>
                </a:schemeClr>
              </a:solidFill>
              <a:latin typeface="HGS創英角ｺﾞｼｯｸUB" panose="020B0900000000000000" pitchFamily="50" charset="-128"/>
              <a:ea typeface="HGS創英角ｺﾞｼｯｸUB" panose="020B0900000000000000" pitchFamily="50" charset="-128"/>
            </a:endParaRPr>
          </a:p>
        </p:txBody>
      </p:sp>
      <p:sp>
        <p:nvSpPr>
          <p:cNvPr id="22" name="テキスト ボックス 21">
            <a:extLst>
              <a:ext uri="{FF2B5EF4-FFF2-40B4-BE49-F238E27FC236}">
                <a16:creationId xmlns:a16="http://schemas.microsoft.com/office/drawing/2014/main" id="{6609BBC7-AD7E-AC5A-C4AC-EAB19DC30E62}"/>
              </a:ext>
            </a:extLst>
          </p:cNvPr>
          <p:cNvSpPr txBox="1"/>
          <p:nvPr/>
        </p:nvSpPr>
        <p:spPr>
          <a:xfrm>
            <a:off x="1321296" y="5842683"/>
            <a:ext cx="7232919" cy="523220"/>
          </a:xfrm>
          <a:prstGeom prst="rect">
            <a:avLst/>
          </a:prstGeom>
          <a:noFill/>
        </p:spPr>
        <p:txBody>
          <a:bodyPr wrap="square" rtlCol="0">
            <a:spAutoFit/>
          </a:bodyPr>
          <a:lstStyle/>
          <a:p>
            <a:r>
              <a:rPr kumimoji="1" lang="ja-JP" altLang="en-US" sz="1400" b="1" dirty="0">
                <a:solidFill>
                  <a:schemeClr val="tx1">
                    <a:lumMod val="85000"/>
                    <a:lumOff val="15000"/>
                  </a:schemeClr>
                </a:solidFill>
                <a:latin typeface="+mn-ea"/>
              </a:rPr>
              <a:t>シンプルな装置構造による低価格、交換部品とメンテナンスが少なく、再現性が高く、高スループットな装置</a:t>
            </a:r>
            <a:endParaRPr kumimoji="1" lang="en-US" altLang="ja-JP" sz="1400" b="1" dirty="0">
              <a:solidFill>
                <a:schemeClr val="tx1">
                  <a:lumMod val="85000"/>
                  <a:lumOff val="15000"/>
                </a:schemeClr>
              </a:solidFill>
              <a:latin typeface="+mn-ea"/>
            </a:endParaRPr>
          </a:p>
        </p:txBody>
      </p:sp>
      <p:sp>
        <p:nvSpPr>
          <p:cNvPr id="25" name="テキスト ボックス 24">
            <a:extLst>
              <a:ext uri="{FF2B5EF4-FFF2-40B4-BE49-F238E27FC236}">
                <a16:creationId xmlns:a16="http://schemas.microsoft.com/office/drawing/2014/main" id="{8A1F196F-6392-13FC-5ACD-BC051F0BDCE5}"/>
              </a:ext>
            </a:extLst>
          </p:cNvPr>
          <p:cNvSpPr txBox="1"/>
          <p:nvPr/>
        </p:nvSpPr>
        <p:spPr>
          <a:xfrm>
            <a:off x="1324822" y="4591264"/>
            <a:ext cx="7140639" cy="738664"/>
          </a:xfrm>
          <a:prstGeom prst="rect">
            <a:avLst/>
          </a:prstGeom>
          <a:noFill/>
        </p:spPr>
        <p:txBody>
          <a:bodyPr wrap="square" rtlCol="0">
            <a:spAutoFit/>
          </a:bodyPr>
          <a:lstStyle/>
          <a:p>
            <a:r>
              <a:rPr kumimoji="1" lang="ja-JP" altLang="en-US" sz="1400" b="1" dirty="0">
                <a:solidFill>
                  <a:schemeClr val="tx1">
                    <a:lumMod val="85000"/>
                    <a:lumOff val="15000"/>
                  </a:schemeClr>
                </a:solidFill>
                <a:latin typeface="+mn-ea"/>
              </a:rPr>
              <a:t>交換等に係る費用の多くは、</a:t>
            </a:r>
            <a:r>
              <a:rPr kumimoji="1" lang="en-US" altLang="ja-JP" sz="1400" b="1" dirty="0">
                <a:solidFill>
                  <a:schemeClr val="tx1">
                    <a:lumMod val="85000"/>
                    <a:lumOff val="15000"/>
                  </a:schemeClr>
                </a:solidFill>
                <a:latin typeface="+mn-ea"/>
              </a:rPr>
              <a:t>Process</a:t>
            </a:r>
            <a:r>
              <a:rPr kumimoji="1" lang="ja-JP" altLang="en-US" sz="1400" b="1" dirty="0">
                <a:solidFill>
                  <a:schemeClr val="tx1">
                    <a:lumMod val="85000"/>
                    <a:lumOff val="15000"/>
                  </a:schemeClr>
                </a:solidFill>
                <a:latin typeface="+mn-ea"/>
              </a:rPr>
              <a:t> </a:t>
            </a:r>
            <a:r>
              <a:rPr kumimoji="1" lang="en-US" altLang="ja-JP" sz="1400" b="1" dirty="0">
                <a:solidFill>
                  <a:schemeClr val="tx1">
                    <a:lumMod val="85000"/>
                    <a:lumOff val="15000"/>
                  </a:schemeClr>
                </a:solidFill>
                <a:latin typeface="+mn-ea"/>
              </a:rPr>
              <a:t>Chamber</a:t>
            </a:r>
            <a:r>
              <a:rPr kumimoji="1" lang="ja-JP" altLang="en-US" sz="1400" b="1" dirty="0">
                <a:solidFill>
                  <a:schemeClr val="tx1">
                    <a:lumMod val="85000"/>
                    <a:lumOff val="15000"/>
                  </a:schemeClr>
                </a:solidFill>
                <a:latin typeface="+mn-ea"/>
              </a:rPr>
              <a:t>内の部品であるが、</a:t>
            </a:r>
            <a:r>
              <a:rPr kumimoji="1" lang="en-US" altLang="ja-JP" sz="1400" b="1" dirty="0">
                <a:solidFill>
                  <a:schemeClr val="tx1">
                    <a:lumMod val="85000"/>
                    <a:lumOff val="15000"/>
                  </a:schemeClr>
                </a:solidFill>
                <a:latin typeface="+mn-ea"/>
              </a:rPr>
              <a:t>PEGASUS</a:t>
            </a:r>
            <a:r>
              <a:rPr kumimoji="1" lang="ja-JP" altLang="en-US" sz="1400" b="1" dirty="0">
                <a:solidFill>
                  <a:schemeClr val="tx1">
                    <a:lumMod val="85000"/>
                    <a:lumOff val="15000"/>
                  </a:schemeClr>
                </a:solidFill>
                <a:latin typeface="+mn-ea"/>
              </a:rPr>
              <a:t>シリーズは、</a:t>
            </a:r>
            <a:r>
              <a:rPr kumimoji="1" lang="en-US" altLang="ja-JP" sz="1400" b="1" dirty="0">
                <a:solidFill>
                  <a:schemeClr val="tx1">
                    <a:lumMod val="85000"/>
                    <a:lumOff val="15000"/>
                  </a:schemeClr>
                </a:solidFill>
                <a:latin typeface="+mn-ea"/>
              </a:rPr>
              <a:t>Plasma</a:t>
            </a:r>
            <a:r>
              <a:rPr kumimoji="1" lang="ja-JP" altLang="en-US" sz="1400" b="1" dirty="0">
                <a:solidFill>
                  <a:schemeClr val="tx1">
                    <a:lumMod val="85000"/>
                    <a:lumOff val="15000"/>
                  </a:schemeClr>
                </a:solidFill>
                <a:latin typeface="+mn-ea"/>
              </a:rPr>
              <a:t> </a:t>
            </a:r>
            <a:r>
              <a:rPr kumimoji="1" lang="en-US" altLang="ja-JP" sz="1400" b="1" dirty="0">
                <a:solidFill>
                  <a:schemeClr val="tx1">
                    <a:lumMod val="85000"/>
                    <a:lumOff val="15000"/>
                  </a:schemeClr>
                </a:solidFill>
                <a:latin typeface="+mn-ea"/>
              </a:rPr>
              <a:t>Source</a:t>
            </a:r>
            <a:r>
              <a:rPr kumimoji="1" lang="ja-JP" altLang="en-US" sz="1400" b="1" dirty="0">
                <a:solidFill>
                  <a:schemeClr val="tx1">
                    <a:lumMod val="85000"/>
                    <a:lumOff val="15000"/>
                  </a:schemeClr>
                </a:solidFill>
                <a:latin typeface="+mn-ea"/>
              </a:rPr>
              <a:t>、セラミック構造のステージも耐久性が高く交換頻度が少ない装置です。その他の消耗部品も最小限の設計により低コスト化に貢献しています。</a:t>
            </a:r>
            <a:endParaRPr kumimoji="1" lang="en-US" altLang="ja-JP" sz="1400" b="1" dirty="0">
              <a:solidFill>
                <a:schemeClr val="tx1">
                  <a:lumMod val="85000"/>
                  <a:lumOff val="15000"/>
                </a:schemeClr>
              </a:solidFill>
              <a:latin typeface="+mn-ea"/>
            </a:endParaRPr>
          </a:p>
        </p:txBody>
      </p:sp>
      <p:cxnSp>
        <p:nvCxnSpPr>
          <p:cNvPr id="6" name="直線コネクタ 5">
            <a:extLst>
              <a:ext uri="{FF2B5EF4-FFF2-40B4-BE49-F238E27FC236}">
                <a16:creationId xmlns:a16="http://schemas.microsoft.com/office/drawing/2014/main" id="{0FCDD61E-D2E0-7D63-56FC-0C2948892E64}"/>
              </a:ext>
            </a:extLst>
          </p:cNvPr>
          <p:cNvCxnSpPr/>
          <p:nvPr/>
        </p:nvCxnSpPr>
        <p:spPr>
          <a:xfrm>
            <a:off x="689113" y="1046922"/>
            <a:ext cx="8428382" cy="0"/>
          </a:xfrm>
          <a:prstGeom prst="line">
            <a:avLst/>
          </a:prstGeom>
          <a:ln w="63500" cmpd="dbl">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60491405"/>
      </p:ext>
    </p:extLst>
  </p:cSld>
  <p:clrMapOvr>
    <a:masterClrMapping/>
  </p:clrMapOvr>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2566</TotalTime>
  <Words>121</Words>
  <Application>Microsoft Office PowerPoint</Application>
  <PresentationFormat>A4 210 x 297 mm</PresentationFormat>
  <Paragraphs>13</Paragraphs>
  <Slides>1</Slides>
  <Notes>0</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1</vt:i4>
      </vt:variant>
    </vt:vector>
  </HeadingPairs>
  <TitlesOfParts>
    <vt:vector size="7" baseType="lpstr">
      <vt:lpstr>HGS創英角ｺﾞｼｯｸUB</vt:lpstr>
      <vt:lpstr>Arial</vt:lpstr>
      <vt:lpstr>Arial Black</vt:lpstr>
      <vt:lpstr>Calibri</vt:lpstr>
      <vt:lpstr>Calibri Light</vt:lpstr>
      <vt:lpstr>Office テーマ</vt:lpstr>
      <vt:lpstr>PowerPoint プレゼンテーション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user</dc:creator>
  <cp:lastModifiedBy>泰広 城下</cp:lastModifiedBy>
  <cp:revision>134</cp:revision>
  <cp:lastPrinted>2026-09-08T07:13:03Z</cp:lastPrinted>
  <dcterms:created xsi:type="dcterms:W3CDTF">2022-07-05T09:11:24Z</dcterms:created>
  <dcterms:modified xsi:type="dcterms:W3CDTF">2026-09-11T04:16:38Z</dcterms:modified>
</cp:coreProperties>
</file>