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9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3476926" y="319176"/>
            <a:ext cx="3467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b="1" dirty="0">
                <a:latin typeface="Arial Black" panose="020B0A04020102020204" pitchFamily="34" charset="0"/>
              </a:rPr>
              <a:t>Plasma-ALD</a:t>
            </a:r>
            <a:endParaRPr kumimoji="1" lang="ja-JP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8" name="図 67">
            <a:extLst>
              <a:ext uri="{FF2B5EF4-FFF2-40B4-BE49-F238E27FC236}">
                <a16:creationId xmlns:a16="http://schemas.microsoft.com/office/drawing/2014/main" id="{8BBB47BB-351E-1591-FF9A-8DA4829D8B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7254" y="2246460"/>
            <a:ext cx="6480781" cy="4228680"/>
          </a:xfrm>
          <a:prstGeom prst="rect">
            <a:avLst/>
          </a:prstGeom>
        </p:spPr>
      </p:pic>
      <p:pic>
        <p:nvPicPr>
          <p:cNvPr id="31" name="図 30">
            <a:extLst>
              <a:ext uri="{FF2B5EF4-FFF2-40B4-BE49-F238E27FC236}">
                <a16:creationId xmlns:a16="http://schemas.microsoft.com/office/drawing/2014/main" id="{836F5249-A982-1A51-C9F3-5A317AC89E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255" y="1643271"/>
            <a:ext cx="2555424" cy="1683026"/>
          </a:xfrm>
          <a:prstGeom prst="rect">
            <a:avLst/>
          </a:prstGeom>
        </p:spPr>
      </p:pic>
      <p:sp>
        <p:nvSpPr>
          <p:cNvPr id="69" name="テキスト ボックス 68">
            <a:extLst>
              <a:ext uri="{FF2B5EF4-FFF2-40B4-BE49-F238E27FC236}">
                <a16:creationId xmlns:a16="http://schemas.microsoft.com/office/drawing/2014/main" id="{3E5F40C9-467B-68A4-1B95-DD5D80D0A823}"/>
              </a:ext>
            </a:extLst>
          </p:cNvPr>
          <p:cNvSpPr txBox="1"/>
          <p:nvPr/>
        </p:nvSpPr>
        <p:spPr>
          <a:xfrm>
            <a:off x="4682875" y="1644394"/>
            <a:ext cx="447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b="1" dirty="0">
                <a:latin typeface="+mn-ea"/>
              </a:rPr>
              <a:t>ICP-Plasma</a:t>
            </a:r>
            <a:r>
              <a:rPr kumimoji="1" lang="ja-JP" altLang="en-US" b="1" dirty="0">
                <a:latin typeface="+mn-ea"/>
              </a:rPr>
              <a:t> </a:t>
            </a:r>
            <a:r>
              <a:rPr kumimoji="1" lang="en-US" altLang="ja-JP" b="1" dirty="0">
                <a:latin typeface="+mn-ea"/>
              </a:rPr>
              <a:t>Source</a:t>
            </a:r>
            <a:r>
              <a:rPr kumimoji="1" lang="ja-JP" altLang="en-US" b="1" dirty="0">
                <a:latin typeface="+mn-ea"/>
              </a:rPr>
              <a:t>の</a:t>
            </a:r>
            <a:r>
              <a:rPr kumimoji="1" lang="en-US" altLang="ja-JP" b="1" dirty="0">
                <a:latin typeface="+mn-ea"/>
              </a:rPr>
              <a:t>ALD</a:t>
            </a:r>
            <a:r>
              <a:rPr kumimoji="1" lang="ja-JP" altLang="en-US" b="1" dirty="0">
                <a:latin typeface="+mn-ea"/>
              </a:rPr>
              <a:t>装置です</a:t>
            </a:r>
          </a:p>
        </p:txBody>
      </p:sp>
      <p:cxnSp>
        <p:nvCxnSpPr>
          <p:cNvPr id="6" name="直線コネクタ 5">
            <a:extLst>
              <a:ext uri="{FF2B5EF4-FFF2-40B4-BE49-F238E27FC236}">
                <a16:creationId xmlns:a16="http://schemas.microsoft.com/office/drawing/2014/main" id="{0A6983FF-8978-F69F-2BA2-8472334B5548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2582</TotalTime>
  <Words>7</Words>
  <Application>Microsoft Office PowerPoint</Application>
  <PresentationFormat>A4 210 x 297 mm</PresentationFormat>
  <Paragraphs>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138</cp:revision>
  <cp:lastPrinted>2026-09-08T07:13:03Z</cp:lastPrinted>
  <dcterms:created xsi:type="dcterms:W3CDTF">2022-07-05T09:11:24Z</dcterms:created>
  <dcterms:modified xsi:type="dcterms:W3CDTF">2026-09-11T04:17:57Z</dcterms:modified>
</cp:coreProperties>
</file>